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1408" r:id="rId5"/>
    <p:sldId id="1212" r:id="rId6"/>
    <p:sldId id="1409" r:id="rId7"/>
    <p:sldId id="1410" r:id="rId8"/>
    <p:sldId id="1411" r:id="rId9"/>
    <p:sldId id="1412" r:id="rId10"/>
    <p:sldId id="1413" r:id="rId11"/>
    <p:sldId id="1414" r:id="rId12"/>
    <p:sldId id="1415" r:id="rId13"/>
    <p:sldId id="1416" r:id="rId14"/>
    <p:sldId id="1417" r:id="rId15"/>
    <p:sldId id="1418" r:id="rId16"/>
    <p:sldId id="1419" r:id="rId17"/>
    <p:sldId id="1420" r:id="rId18"/>
    <p:sldId id="1421" r:id="rId19"/>
    <p:sldId id="1422" r:id="rId20"/>
    <p:sldId id="1423" r:id="rId21"/>
    <p:sldId id="1424" r:id="rId22"/>
    <p:sldId id="1445" r:id="rId23"/>
    <p:sldId id="1447" r:id="rId24"/>
    <p:sldId id="1425" r:id="rId25"/>
    <p:sldId id="1448" r:id="rId26"/>
    <p:sldId id="1446" r:id="rId27"/>
    <p:sldId id="1085" r:id="rId28"/>
  </p:sldIdLst>
  <p:sldSz cx="12192000" cy="6858000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0" userDrawn="1">
          <p15:clr>
            <a:srgbClr val="A4A3A4"/>
          </p15:clr>
        </p15:guide>
        <p15:guide id="2" pos="388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0BD"/>
    <a:srgbClr val="4A452A"/>
    <a:srgbClr val="DDD9C4"/>
    <a:srgbClr val="33CCB5"/>
    <a:srgbClr val="78BEB9"/>
    <a:srgbClr val="1DD1CB"/>
    <a:srgbClr val="00B0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433" autoAdjust="0"/>
  </p:normalViewPr>
  <p:slideViewPr>
    <p:cSldViewPr showGuides="1">
      <p:cViewPr>
        <p:scale>
          <a:sx n="81" d="100"/>
          <a:sy n="81" d="100"/>
        </p:scale>
        <p:origin x="-58" y="106"/>
      </p:cViewPr>
      <p:guideLst>
        <p:guide orient="horz" pos="2090"/>
        <p:guide pos="38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3" Type="http://schemas.openxmlformats.org/officeDocument/2006/relationships/tags" Target="tags/tag260.xml"/><Relationship Id="rId32" Type="http://schemas.openxmlformats.org/officeDocument/2006/relationships/commentAuthors" Target="commentAuthors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2A23D-2E84-40F3-83EC-A04ED12AC2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2A23D-2E84-40F3-83EC-A04ED12AC2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2A23D-2E84-40F3-83EC-A04ED12AC2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2A23D-2E84-40F3-83EC-A04ED12AC2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2A23D-2E84-40F3-83EC-A04ED12AC2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2A23D-2E84-40F3-83EC-A04ED12AC2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2A23D-2E84-40F3-83EC-A04ED12AC2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2A23D-2E84-40F3-83EC-A04ED12AC2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2A23D-2E84-40F3-83EC-A04ED12AC2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2A23D-2E84-40F3-83EC-A04ED12AC2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2A23D-2E84-40F3-83EC-A04ED12AC2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2A23D-2E84-40F3-83EC-A04ED12AC2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2A23D-2E84-40F3-83EC-A04ED12AC2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2A23D-2E84-40F3-83EC-A04ED12AC2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2A23D-2E84-40F3-83EC-A04ED12AC2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2A23D-2E84-40F3-83EC-A04ED12AC2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2A23D-2E84-40F3-83EC-A04ED12AC2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2A23D-2E84-40F3-83EC-A04ED12AC2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2A23D-2E84-40F3-83EC-A04ED12AC2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2A23D-2E84-40F3-83EC-A04ED12AC2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2A23D-2E84-40F3-83EC-A04ED12AC2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2A23D-2E84-40F3-83EC-A04ED12AC2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3" Type="http://schemas.openxmlformats.org/officeDocument/2006/relationships/image" Target="../media/image12.png"/><Relationship Id="rId12" Type="http://schemas.openxmlformats.org/officeDocument/2006/relationships/image" Target="../media/image11.png"/><Relationship Id="rId11" Type="http://schemas.openxmlformats.org/officeDocument/2006/relationships/image" Target="../media/image10.png"/><Relationship Id="rId10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7" Type="http://schemas.openxmlformats.org/officeDocument/2006/relationships/image" Target="../media/image18.png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00"/>
          <a:stretch>
            <a:fillRect/>
          </a:stretch>
        </p:blipFill>
        <p:spPr>
          <a:xfrm>
            <a:off x="3171970" y="-1"/>
            <a:ext cx="2530716" cy="1279389"/>
          </a:xfrm>
          <a:prstGeom prst="rect">
            <a:avLst/>
          </a:prstGeom>
          <a:effectLst>
            <a:outerShdw blurRad="50800" dist="38100" dir="8100000" sx="105000" sy="105000" algn="tr" rotWithShape="0">
              <a:prstClr val="black">
                <a:alpha val="24000"/>
              </a:prst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81" y="182360"/>
            <a:ext cx="2061493" cy="2194056"/>
          </a:xfrm>
          <a:prstGeom prst="rect">
            <a:avLst/>
          </a:prstGeom>
          <a:effectLst>
            <a:outerShdw blurRad="50800" dist="38100" dir="8100000" sx="105000" sy="105000" algn="tr" rotWithShape="0">
              <a:schemeClr val="tx1">
                <a:lumMod val="75000"/>
                <a:lumOff val="25000"/>
                <a:alpha val="24000"/>
              </a:scheme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968" y="-158937"/>
            <a:ext cx="1337765" cy="1100075"/>
          </a:xfrm>
          <a:prstGeom prst="rect">
            <a:avLst/>
          </a:prstGeom>
          <a:effectLst>
            <a:outerShdw blurRad="50800" dist="38100" dir="8100000" sx="105000" sy="105000" algn="tr" rotWithShape="0">
              <a:prstClr val="black">
                <a:alpha val="24000"/>
              </a:prstClr>
            </a:out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538" y="-120846"/>
            <a:ext cx="1444421" cy="606413"/>
          </a:xfrm>
          <a:prstGeom prst="rect">
            <a:avLst/>
          </a:prstGeom>
          <a:effectLst>
            <a:outerShdw blurRad="50800" dist="38100" dir="8100000" sx="105000" sy="105000" algn="tr" rotWithShape="0">
              <a:prstClr val="black">
                <a:alpha val="24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414" y="2610327"/>
            <a:ext cx="679548" cy="104217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969" y="891651"/>
            <a:ext cx="1319482" cy="1718677"/>
          </a:xfrm>
          <a:prstGeom prst="rect">
            <a:avLst/>
          </a:prstGeom>
          <a:effectLst>
            <a:outerShdw blurRad="50800" dist="38100" dir="8100000" sx="105000" sy="105000" algn="tr" rotWithShape="0">
              <a:prstClr val="black">
                <a:alpha val="24000"/>
              </a:prstClr>
            </a:outerShdw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809" y="213322"/>
            <a:ext cx="1557552" cy="1657709"/>
          </a:xfrm>
          <a:prstGeom prst="rect">
            <a:avLst/>
          </a:prstGeom>
          <a:effectLst>
            <a:outerShdw blurRad="50800" dist="38100" dir="8100000" sx="105000" sy="105000" algn="tr" rotWithShape="0">
              <a:prstClr val="black">
                <a:alpha val="24000"/>
              </a:prstClr>
            </a:outerShdw>
          </a:effec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561366" y="2089239"/>
            <a:ext cx="679548" cy="1042177"/>
          </a:xfrm>
          <a:prstGeom prst="rect">
            <a:avLst/>
          </a:prstGeom>
          <a:effectLst>
            <a:outerShdw blurRad="50800" dist="38100" dir="8100000" sx="105000" sy="105000" algn="tr" rotWithShape="0">
              <a:prstClr val="black">
                <a:alpha val="24000"/>
              </a:prstClr>
            </a:outerShdw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367" y="3131417"/>
            <a:ext cx="1113265" cy="1184854"/>
          </a:xfrm>
          <a:prstGeom prst="rect">
            <a:avLst/>
          </a:prstGeom>
          <a:effectLst>
            <a:outerShdw blurRad="50800" dist="38100" dir="8100000" sx="105000" sy="105000" algn="tr" rotWithShape="0">
              <a:prstClr val="black">
                <a:alpha val="24000"/>
              </a:prstClr>
            </a:outerShdw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561" y="2610327"/>
            <a:ext cx="1217118" cy="1295384"/>
          </a:xfrm>
          <a:prstGeom prst="rect">
            <a:avLst/>
          </a:prstGeom>
          <a:effectLst>
            <a:outerShdw blurRad="50800" dist="38100" dir="8100000" sx="105000" sy="105000" algn="tr" rotWithShape="0">
              <a:prstClr val="black">
                <a:alpha val="24000"/>
              </a:prstClr>
            </a:outerShdw>
          </a:effectLst>
        </p:spPr>
      </p:pic>
      <p:grpSp>
        <p:nvGrpSpPr>
          <p:cNvPr id="17" name="组合 16"/>
          <p:cNvGrpSpPr/>
          <p:nvPr/>
        </p:nvGrpSpPr>
        <p:grpSpPr>
          <a:xfrm>
            <a:off x="8925195" y="4145358"/>
            <a:ext cx="499184" cy="469915"/>
            <a:chOff x="8925056" y="4146318"/>
            <a:chExt cx="499300" cy="47002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5056" y="4237334"/>
              <a:ext cx="356108" cy="379008"/>
            </a:xfrm>
            <a:prstGeom prst="rect">
              <a:avLst/>
            </a:prstGeom>
            <a:effectLst>
              <a:outerShdw blurRad="50800" dist="38100" dir="8100000" sx="105000" sy="105000" algn="tr" rotWithShape="0">
                <a:prstClr val="black">
                  <a:alpha val="24000"/>
                </a:prstClr>
              </a:outerShdw>
            </a:effectLst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3110" y="4146318"/>
              <a:ext cx="321246" cy="341904"/>
            </a:xfrm>
            <a:prstGeom prst="rect">
              <a:avLst/>
            </a:prstGeom>
            <a:effectLst>
              <a:outerShdw blurRad="50800" dist="38100" dir="8100000" sx="105000" sy="105000" algn="tr" rotWithShape="0">
                <a:prstClr val="black">
                  <a:alpha val="24000"/>
                </a:prstClr>
              </a:outerShdw>
            </a:effectLst>
          </p:spPr>
        </p:pic>
      </p:grpSp>
      <p:pic>
        <p:nvPicPr>
          <p:cNvPr id="20" name="图片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47" y="1926069"/>
            <a:ext cx="1372731" cy="1461004"/>
          </a:xfrm>
          <a:prstGeom prst="rect">
            <a:avLst/>
          </a:prstGeom>
          <a:effectLst>
            <a:outerShdw blurRad="50800" dist="38100" dir="8100000" sx="105000" sy="105000" algn="tr" rotWithShape="0">
              <a:prstClr val="black">
                <a:alpha val="24000"/>
              </a:prstClr>
            </a:outerShdw>
          </a:effec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947292" y="1700808"/>
            <a:ext cx="7757220" cy="1102585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161606" y="2819628"/>
            <a:ext cx="5328592" cy="1325730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97606-2610-4BCD-8F28-7C447E638C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CF79-2692-4C7A-A355-95D02AEAAF2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97606-2610-4BCD-8F28-7C447E638C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CF79-2692-4C7A-A355-95D02AEAAF22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476250"/>
            <a:ext cx="10515600" cy="5616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97606-2610-4BCD-8F28-7C447E638C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CF79-2692-4C7A-A355-95D02AEAAF2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 flipV="1">
            <a:off x="1902208" y="3360760"/>
            <a:ext cx="8688548" cy="2149370"/>
            <a:chOff x="1984438" y="866960"/>
            <a:chExt cx="8690560" cy="2149868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73850" flipH="1" flipV="1">
              <a:off x="8476570" y="1154237"/>
              <a:ext cx="2198428" cy="993213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003291">
              <a:off x="8152261" y="1043823"/>
              <a:ext cx="1389005" cy="1478324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86732">
              <a:off x="6986698" y="812464"/>
              <a:ext cx="1694946" cy="1803938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28860" flipH="1" flipV="1">
              <a:off x="5271058" y="1193225"/>
              <a:ext cx="2307341" cy="1042418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003291">
              <a:off x="4511030" y="1031190"/>
              <a:ext cx="1389005" cy="1478324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4096" y="1125538"/>
              <a:ext cx="1211710" cy="1289628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84087">
              <a:off x="1984438" y="962440"/>
              <a:ext cx="1930264" cy="2054388"/>
            </a:xfrm>
            <a:prstGeom prst="rect">
              <a:avLst/>
            </a:prstGeom>
          </p:spPr>
        </p:pic>
      </p:grpSp>
      <p:grpSp>
        <p:nvGrpSpPr>
          <p:cNvPr id="15" name="组合 14"/>
          <p:cNvGrpSpPr/>
          <p:nvPr/>
        </p:nvGrpSpPr>
        <p:grpSpPr>
          <a:xfrm>
            <a:off x="1986184" y="866760"/>
            <a:ext cx="8688548" cy="2149370"/>
            <a:chOff x="1984438" y="866960"/>
            <a:chExt cx="8690560" cy="2149868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73850" flipH="1" flipV="1">
              <a:off x="8476570" y="1154237"/>
              <a:ext cx="2198428" cy="993213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003291">
              <a:off x="8152261" y="1043823"/>
              <a:ext cx="1389005" cy="1478324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86732">
              <a:off x="6986698" y="812464"/>
              <a:ext cx="1694946" cy="1803938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28860" flipH="1" flipV="1">
              <a:off x="5271058" y="1193225"/>
              <a:ext cx="2307341" cy="1042418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003291">
              <a:off x="4511030" y="1031190"/>
              <a:ext cx="1389005" cy="1478324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4096" y="1125538"/>
              <a:ext cx="1211710" cy="1289628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84087">
              <a:off x="1984438" y="962440"/>
              <a:ext cx="1930264" cy="2054388"/>
            </a:xfrm>
            <a:prstGeom prst="rect">
              <a:avLst/>
            </a:prstGeom>
          </p:spPr>
        </p:pic>
      </p:grpSp>
      <p:sp>
        <p:nvSpPr>
          <p:cNvPr id="23" name="矩形 22"/>
          <p:cNvSpPr/>
          <p:nvPr/>
        </p:nvSpPr>
        <p:spPr>
          <a:xfrm>
            <a:off x="2064485" y="1989174"/>
            <a:ext cx="8192663" cy="2640027"/>
          </a:xfrm>
          <a:prstGeom prst="rect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 cap="flat" cmpd="sng" algn="ctr">
            <a:gradFill>
              <a:gsLst>
                <a:gs pos="89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7200000" scaled="0"/>
            </a:gra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121850" tIns="60924" rIns="121850" bIns="60924" rtlCol="0" anchor="ctr"/>
          <a:lstStyle/>
          <a:p>
            <a:pPr algn="ctr" defTabSz="913765">
              <a:defRPr/>
            </a:pPr>
            <a:endParaRPr lang="zh-CN" altLang="en-US" sz="1900" kern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526" y="1450593"/>
            <a:ext cx="1012079" cy="1077160"/>
          </a:xfrm>
          <a:prstGeom prst="rect">
            <a:avLst/>
          </a:prstGeom>
        </p:spPr>
      </p:pic>
      <p:cxnSp>
        <p:nvCxnSpPr>
          <p:cNvPr id="25" name="直接连接符 24"/>
          <p:cNvCxnSpPr/>
          <p:nvPr/>
        </p:nvCxnSpPr>
        <p:spPr>
          <a:xfrm>
            <a:off x="4988074" y="2554491"/>
            <a:ext cx="0" cy="1536170"/>
          </a:xfrm>
          <a:prstGeom prst="line">
            <a:avLst/>
          </a:prstGeom>
          <a:ln w="19050">
            <a:solidFill>
              <a:srgbClr val="78BEB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58376" y="2578362"/>
            <a:ext cx="3916413" cy="448919"/>
          </a:xfrm>
        </p:spPr>
        <p:txBody>
          <a:bodyPr anchor="b">
            <a:normAutofit/>
          </a:bodyPr>
          <a:lstStyle>
            <a:lvl1pPr>
              <a:defRPr sz="2400">
                <a:solidFill>
                  <a:srgbClr val="78BEB9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58376" y="3127011"/>
            <a:ext cx="1454876" cy="47314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编辑文本</a:t>
            </a:r>
            <a:endParaRPr lang="zh-CN" altLang="en-US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97606-2610-4BCD-8F28-7C447E638C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CF79-2692-4C7A-A355-95D02AEAAF22}" type="slidenum">
              <a:rPr lang="zh-CN" altLang="en-US" smtClean="0"/>
            </a:fld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3518258" y="2646878"/>
            <a:ext cx="1146319" cy="1146733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00"/>
          </a:p>
        </p:txBody>
      </p:sp>
      <p:sp>
        <p:nvSpPr>
          <p:cNvPr id="27" name="椭圆 26"/>
          <p:cNvSpPr/>
          <p:nvPr/>
        </p:nvSpPr>
        <p:spPr>
          <a:xfrm flipV="1">
            <a:off x="3606462" y="2736046"/>
            <a:ext cx="995300" cy="99566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97606-2610-4BCD-8F28-7C447E638C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CF79-2692-4C7A-A355-95D02AEAAF2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97606-2610-4BCD-8F28-7C447E638C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CF79-2692-4C7A-A355-95D02AEAAF2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762" y="2349130"/>
            <a:ext cx="890455" cy="9477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801" y="2349130"/>
            <a:ext cx="890455" cy="94771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935152" y="2160205"/>
            <a:ext cx="4321696" cy="1325563"/>
          </a:xfrm>
        </p:spPr>
        <p:txBody>
          <a:bodyPr anchor="b">
            <a:normAutofit/>
          </a:bodyPr>
          <a:lstStyle>
            <a:lvl1pPr algn="ctr">
              <a:defRPr sz="8000"/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97606-2610-4BCD-8F28-7C447E638C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CF79-2692-4C7A-A355-95D02AEAAF22}" type="slidenum">
              <a:rPr lang="zh-CN" altLang="en-US" smtClean="0"/>
            </a:fld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3"/>
          </p:nvPr>
        </p:nvSpPr>
        <p:spPr>
          <a:xfrm>
            <a:off x="3182516" y="3486150"/>
            <a:ext cx="5826968" cy="950962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97606-2610-4BCD-8F28-7C447E638C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CF79-2692-4C7A-A355-95D02AEAAF2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97606-2610-4BCD-8F28-7C447E638C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CF79-2692-4C7A-A355-95D02AEAAF2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97606-2610-4BCD-8F28-7C447E638C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CF79-2692-4C7A-A355-95D02AEAAF2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2.xml"/><Relationship Id="rId11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8BE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97606-2610-4BCD-8F28-7C447E638C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3CF79-2692-4C7A-A355-95D02AEAAF2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png"/><Relationship Id="rId8" Type="http://schemas.openxmlformats.org/officeDocument/2006/relationships/image" Target="../media/image23.png"/><Relationship Id="rId7" Type="http://schemas.openxmlformats.org/officeDocument/2006/relationships/image" Target="../media/image5.png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tags" Target="../tags/tag85.xml"/><Relationship Id="rId3" Type="http://schemas.openxmlformats.org/officeDocument/2006/relationships/image" Target="../media/image26.png"/><Relationship Id="rId2" Type="http://schemas.openxmlformats.org/officeDocument/2006/relationships/tags" Target="../tags/tag84.xml"/><Relationship Id="rId16" Type="http://schemas.openxmlformats.org/officeDocument/2006/relationships/notesSlide" Target="../notesSlides/notesSlide10.xml"/><Relationship Id="rId15" Type="http://schemas.openxmlformats.org/officeDocument/2006/relationships/slideLayout" Target="../slideLayouts/slideLayout7.xml"/><Relationship Id="rId14" Type="http://schemas.openxmlformats.org/officeDocument/2006/relationships/tags" Target="../tags/tag89.xml"/><Relationship Id="rId13" Type="http://schemas.openxmlformats.org/officeDocument/2006/relationships/image" Target="../media/image31.jpeg"/><Relationship Id="rId12" Type="http://schemas.openxmlformats.org/officeDocument/2006/relationships/tags" Target="../tags/tag88.xml"/><Relationship Id="rId11" Type="http://schemas.openxmlformats.org/officeDocument/2006/relationships/tags" Target="../tags/tag87.xml"/><Relationship Id="rId10" Type="http://schemas.openxmlformats.org/officeDocument/2006/relationships/tags" Target="../tags/tag86.xml"/><Relationship Id="rId1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png"/><Relationship Id="rId8" Type="http://schemas.openxmlformats.org/officeDocument/2006/relationships/image" Target="../media/image23.png"/><Relationship Id="rId7" Type="http://schemas.openxmlformats.org/officeDocument/2006/relationships/image" Target="../media/image5.png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tags" Target="../tags/tag91.xml"/><Relationship Id="rId3" Type="http://schemas.openxmlformats.org/officeDocument/2006/relationships/image" Target="../media/image26.png"/><Relationship Id="rId2" Type="http://schemas.openxmlformats.org/officeDocument/2006/relationships/tags" Target="../tags/tag90.xml"/><Relationship Id="rId16" Type="http://schemas.openxmlformats.org/officeDocument/2006/relationships/notesSlide" Target="../notesSlides/notesSlide11.xml"/><Relationship Id="rId15" Type="http://schemas.openxmlformats.org/officeDocument/2006/relationships/slideLayout" Target="../slideLayouts/slideLayout7.xml"/><Relationship Id="rId14" Type="http://schemas.openxmlformats.org/officeDocument/2006/relationships/tags" Target="../tags/tag95.xml"/><Relationship Id="rId13" Type="http://schemas.openxmlformats.org/officeDocument/2006/relationships/image" Target="../media/image32.jpeg"/><Relationship Id="rId12" Type="http://schemas.openxmlformats.org/officeDocument/2006/relationships/tags" Target="../tags/tag94.xml"/><Relationship Id="rId11" Type="http://schemas.openxmlformats.org/officeDocument/2006/relationships/tags" Target="../tags/tag93.xml"/><Relationship Id="rId10" Type="http://schemas.openxmlformats.org/officeDocument/2006/relationships/tags" Target="../tags/tag92.xml"/><Relationship Id="rId1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image" Target="../media/image22.png"/><Relationship Id="rId7" Type="http://schemas.openxmlformats.org/officeDocument/2006/relationships/image" Target="../media/image21.png"/><Relationship Id="rId6" Type="http://schemas.openxmlformats.org/officeDocument/2006/relationships/tags" Target="../tags/tag99.xml"/><Relationship Id="rId5" Type="http://schemas.openxmlformats.org/officeDocument/2006/relationships/image" Target="../media/image26.png"/><Relationship Id="rId4" Type="http://schemas.openxmlformats.org/officeDocument/2006/relationships/tags" Target="../tags/tag98.xml"/><Relationship Id="rId30" Type="http://schemas.openxmlformats.org/officeDocument/2006/relationships/notesSlide" Target="../notesSlides/notesSlide12.xml"/><Relationship Id="rId3" Type="http://schemas.openxmlformats.org/officeDocument/2006/relationships/tags" Target="../tags/tag97.xml"/><Relationship Id="rId29" Type="http://schemas.openxmlformats.org/officeDocument/2006/relationships/slideLayout" Target="../slideLayouts/slideLayout7.xml"/><Relationship Id="rId28" Type="http://schemas.openxmlformats.org/officeDocument/2006/relationships/tags" Target="../tags/tag115.xml"/><Relationship Id="rId27" Type="http://schemas.openxmlformats.org/officeDocument/2006/relationships/tags" Target="../tags/tag114.xml"/><Relationship Id="rId26" Type="http://schemas.openxmlformats.org/officeDocument/2006/relationships/tags" Target="../tags/tag113.xml"/><Relationship Id="rId25" Type="http://schemas.openxmlformats.org/officeDocument/2006/relationships/tags" Target="../tags/tag112.xml"/><Relationship Id="rId24" Type="http://schemas.openxmlformats.org/officeDocument/2006/relationships/tags" Target="../tags/tag111.xml"/><Relationship Id="rId23" Type="http://schemas.openxmlformats.org/officeDocument/2006/relationships/tags" Target="../tags/tag110.xml"/><Relationship Id="rId22" Type="http://schemas.openxmlformats.org/officeDocument/2006/relationships/tags" Target="../tags/tag109.xml"/><Relationship Id="rId21" Type="http://schemas.openxmlformats.org/officeDocument/2006/relationships/tags" Target="../tags/tag108.xml"/><Relationship Id="rId20" Type="http://schemas.openxmlformats.org/officeDocument/2006/relationships/tags" Target="../tags/tag107.xml"/><Relationship Id="rId2" Type="http://schemas.openxmlformats.org/officeDocument/2006/relationships/tags" Target="../tags/tag96.xml"/><Relationship Id="rId19" Type="http://schemas.openxmlformats.org/officeDocument/2006/relationships/tags" Target="../tags/tag106.xml"/><Relationship Id="rId18" Type="http://schemas.openxmlformats.org/officeDocument/2006/relationships/tags" Target="../tags/tag105.xml"/><Relationship Id="rId17" Type="http://schemas.openxmlformats.org/officeDocument/2006/relationships/tags" Target="../tags/tag104.xml"/><Relationship Id="rId16" Type="http://schemas.openxmlformats.org/officeDocument/2006/relationships/tags" Target="../tags/tag103.xml"/><Relationship Id="rId15" Type="http://schemas.openxmlformats.org/officeDocument/2006/relationships/tags" Target="../tags/tag102.xml"/><Relationship Id="rId14" Type="http://schemas.openxmlformats.org/officeDocument/2006/relationships/tags" Target="../tags/tag101.xml"/><Relationship Id="rId13" Type="http://schemas.openxmlformats.org/officeDocument/2006/relationships/image" Target="../media/image33.jpeg"/><Relationship Id="rId12" Type="http://schemas.openxmlformats.org/officeDocument/2006/relationships/tags" Target="../tags/tag100.xml"/><Relationship Id="rId11" Type="http://schemas.openxmlformats.org/officeDocument/2006/relationships/image" Target="../media/image24.png"/><Relationship Id="rId10" Type="http://schemas.openxmlformats.org/officeDocument/2006/relationships/image" Target="../media/image23.png"/><Relationship Id="rId1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122.xml"/><Relationship Id="rId8" Type="http://schemas.openxmlformats.org/officeDocument/2006/relationships/tags" Target="../tags/tag121.xml"/><Relationship Id="rId7" Type="http://schemas.openxmlformats.org/officeDocument/2006/relationships/tags" Target="../tags/tag120.xml"/><Relationship Id="rId6" Type="http://schemas.openxmlformats.org/officeDocument/2006/relationships/tags" Target="../tags/tag119.xml"/><Relationship Id="rId5" Type="http://schemas.openxmlformats.org/officeDocument/2006/relationships/tags" Target="../tags/tag118.xml"/><Relationship Id="rId4" Type="http://schemas.openxmlformats.org/officeDocument/2006/relationships/tags" Target="../tags/tag117.xml"/><Relationship Id="rId34" Type="http://schemas.openxmlformats.org/officeDocument/2006/relationships/notesSlide" Target="../notesSlides/notesSlide13.xml"/><Relationship Id="rId33" Type="http://schemas.openxmlformats.org/officeDocument/2006/relationships/slideLayout" Target="../slideLayouts/slideLayout7.xml"/><Relationship Id="rId32" Type="http://schemas.openxmlformats.org/officeDocument/2006/relationships/tags" Target="../tags/tag144.xml"/><Relationship Id="rId31" Type="http://schemas.openxmlformats.org/officeDocument/2006/relationships/image" Target="../media/image34.jpeg"/><Relationship Id="rId30" Type="http://schemas.openxmlformats.org/officeDocument/2006/relationships/tags" Target="../tags/tag143.xml"/><Relationship Id="rId3" Type="http://schemas.openxmlformats.org/officeDocument/2006/relationships/tags" Target="../tags/tag116.xml"/><Relationship Id="rId29" Type="http://schemas.openxmlformats.org/officeDocument/2006/relationships/tags" Target="../tags/tag142.xml"/><Relationship Id="rId28" Type="http://schemas.openxmlformats.org/officeDocument/2006/relationships/tags" Target="../tags/tag141.xml"/><Relationship Id="rId27" Type="http://schemas.openxmlformats.org/officeDocument/2006/relationships/tags" Target="../tags/tag140.xml"/><Relationship Id="rId26" Type="http://schemas.openxmlformats.org/officeDocument/2006/relationships/tags" Target="../tags/tag139.xml"/><Relationship Id="rId25" Type="http://schemas.openxmlformats.org/officeDocument/2006/relationships/tags" Target="../tags/tag138.xml"/><Relationship Id="rId24" Type="http://schemas.openxmlformats.org/officeDocument/2006/relationships/tags" Target="../tags/tag137.xml"/><Relationship Id="rId23" Type="http://schemas.openxmlformats.org/officeDocument/2006/relationships/tags" Target="../tags/tag136.xml"/><Relationship Id="rId22" Type="http://schemas.openxmlformats.org/officeDocument/2006/relationships/tags" Target="../tags/tag135.xml"/><Relationship Id="rId21" Type="http://schemas.openxmlformats.org/officeDocument/2006/relationships/tags" Target="../tags/tag134.xml"/><Relationship Id="rId20" Type="http://schemas.openxmlformats.org/officeDocument/2006/relationships/tags" Target="../tags/tag133.xml"/><Relationship Id="rId2" Type="http://schemas.openxmlformats.org/officeDocument/2006/relationships/image" Target="../media/image21.png"/><Relationship Id="rId19" Type="http://schemas.openxmlformats.org/officeDocument/2006/relationships/tags" Target="../tags/tag132.xml"/><Relationship Id="rId18" Type="http://schemas.openxmlformats.org/officeDocument/2006/relationships/tags" Target="../tags/tag131.xml"/><Relationship Id="rId17" Type="http://schemas.openxmlformats.org/officeDocument/2006/relationships/tags" Target="../tags/tag130.xml"/><Relationship Id="rId16" Type="http://schemas.openxmlformats.org/officeDocument/2006/relationships/tags" Target="../tags/tag129.xml"/><Relationship Id="rId15" Type="http://schemas.openxmlformats.org/officeDocument/2006/relationships/tags" Target="../tags/tag128.xml"/><Relationship Id="rId14" Type="http://schemas.openxmlformats.org/officeDocument/2006/relationships/tags" Target="../tags/tag127.xml"/><Relationship Id="rId13" Type="http://schemas.openxmlformats.org/officeDocument/2006/relationships/tags" Target="../tags/tag126.xml"/><Relationship Id="rId12" Type="http://schemas.openxmlformats.org/officeDocument/2006/relationships/tags" Target="../tags/tag125.xml"/><Relationship Id="rId11" Type="http://schemas.openxmlformats.org/officeDocument/2006/relationships/tags" Target="../tags/tag124.xml"/><Relationship Id="rId10" Type="http://schemas.openxmlformats.org/officeDocument/2006/relationships/tags" Target="../tags/tag123.xml"/><Relationship Id="rId1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147.xml"/><Relationship Id="rId8" Type="http://schemas.openxmlformats.org/officeDocument/2006/relationships/tags" Target="../tags/tag146.xml"/><Relationship Id="rId7" Type="http://schemas.openxmlformats.org/officeDocument/2006/relationships/tags" Target="../tags/tag14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5.png"/><Relationship Id="rId3" Type="http://schemas.openxmlformats.org/officeDocument/2006/relationships/image" Target="../media/image22.png"/><Relationship Id="rId23" Type="http://schemas.openxmlformats.org/officeDocument/2006/relationships/notesSlide" Target="../notesSlides/notesSlide14.xml"/><Relationship Id="rId22" Type="http://schemas.openxmlformats.org/officeDocument/2006/relationships/slideLayout" Target="../slideLayouts/slideLayout7.xml"/><Relationship Id="rId21" Type="http://schemas.openxmlformats.org/officeDocument/2006/relationships/tags" Target="../tags/tag159.xml"/><Relationship Id="rId20" Type="http://schemas.openxmlformats.org/officeDocument/2006/relationships/tags" Target="../tags/tag158.xml"/><Relationship Id="rId2" Type="http://schemas.openxmlformats.org/officeDocument/2006/relationships/image" Target="../media/image21.png"/><Relationship Id="rId19" Type="http://schemas.openxmlformats.org/officeDocument/2006/relationships/tags" Target="../tags/tag157.xml"/><Relationship Id="rId18" Type="http://schemas.openxmlformats.org/officeDocument/2006/relationships/tags" Target="../tags/tag156.xml"/><Relationship Id="rId17" Type="http://schemas.openxmlformats.org/officeDocument/2006/relationships/tags" Target="../tags/tag155.xml"/><Relationship Id="rId16" Type="http://schemas.openxmlformats.org/officeDocument/2006/relationships/tags" Target="../tags/tag154.xml"/><Relationship Id="rId15" Type="http://schemas.openxmlformats.org/officeDocument/2006/relationships/tags" Target="../tags/tag153.xml"/><Relationship Id="rId14" Type="http://schemas.openxmlformats.org/officeDocument/2006/relationships/tags" Target="../tags/tag152.xml"/><Relationship Id="rId13" Type="http://schemas.openxmlformats.org/officeDocument/2006/relationships/tags" Target="../tags/tag151.xml"/><Relationship Id="rId12" Type="http://schemas.openxmlformats.org/officeDocument/2006/relationships/tags" Target="../tags/tag150.xml"/><Relationship Id="rId11" Type="http://schemas.openxmlformats.org/officeDocument/2006/relationships/tags" Target="../tags/tag149.xml"/><Relationship Id="rId10" Type="http://schemas.openxmlformats.org/officeDocument/2006/relationships/tags" Target="../tags/tag148.xml"/><Relationship Id="rId1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png"/><Relationship Id="rId8" Type="http://schemas.openxmlformats.org/officeDocument/2006/relationships/image" Target="../media/image23.png"/><Relationship Id="rId7" Type="http://schemas.openxmlformats.org/officeDocument/2006/relationships/image" Target="../media/image5.png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35.jpeg"/><Relationship Id="rId34" Type="http://schemas.openxmlformats.org/officeDocument/2006/relationships/notesSlide" Target="../notesSlides/notesSlide15.xml"/><Relationship Id="rId33" Type="http://schemas.openxmlformats.org/officeDocument/2006/relationships/slideLayout" Target="../slideLayouts/slideLayout7.xml"/><Relationship Id="rId32" Type="http://schemas.openxmlformats.org/officeDocument/2006/relationships/tags" Target="../tags/tag180.xml"/><Relationship Id="rId31" Type="http://schemas.openxmlformats.org/officeDocument/2006/relationships/tags" Target="../tags/tag179.xml"/><Relationship Id="rId30" Type="http://schemas.openxmlformats.org/officeDocument/2006/relationships/tags" Target="../tags/tag178.xml"/><Relationship Id="rId3" Type="http://schemas.openxmlformats.org/officeDocument/2006/relationships/tags" Target="../tags/tag161.xml"/><Relationship Id="rId29" Type="http://schemas.openxmlformats.org/officeDocument/2006/relationships/tags" Target="../tags/tag177.xml"/><Relationship Id="rId28" Type="http://schemas.openxmlformats.org/officeDocument/2006/relationships/tags" Target="../tags/tag176.xml"/><Relationship Id="rId27" Type="http://schemas.openxmlformats.org/officeDocument/2006/relationships/tags" Target="../tags/tag175.xml"/><Relationship Id="rId26" Type="http://schemas.openxmlformats.org/officeDocument/2006/relationships/tags" Target="../tags/tag174.xml"/><Relationship Id="rId25" Type="http://schemas.openxmlformats.org/officeDocument/2006/relationships/tags" Target="../tags/tag173.xml"/><Relationship Id="rId24" Type="http://schemas.openxmlformats.org/officeDocument/2006/relationships/tags" Target="../tags/tag172.xml"/><Relationship Id="rId23" Type="http://schemas.openxmlformats.org/officeDocument/2006/relationships/tags" Target="../tags/tag171.xml"/><Relationship Id="rId22" Type="http://schemas.openxmlformats.org/officeDocument/2006/relationships/tags" Target="../tags/tag170.xml"/><Relationship Id="rId21" Type="http://schemas.openxmlformats.org/officeDocument/2006/relationships/tags" Target="../tags/tag169.xml"/><Relationship Id="rId20" Type="http://schemas.openxmlformats.org/officeDocument/2006/relationships/tags" Target="../tags/tag168.xml"/><Relationship Id="rId2" Type="http://schemas.openxmlformats.org/officeDocument/2006/relationships/tags" Target="../tags/tag160.xml"/><Relationship Id="rId19" Type="http://schemas.openxmlformats.org/officeDocument/2006/relationships/image" Target="../media/image39.jpeg"/><Relationship Id="rId18" Type="http://schemas.openxmlformats.org/officeDocument/2006/relationships/image" Target="../media/image38.jpeg"/><Relationship Id="rId17" Type="http://schemas.openxmlformats.org/officeDocument/2006/relationships/tags" Target="../tags/tag167.xml"/><Relationship Id="rId16" Type="http://schemas.openxmlformats.org/officeDocument/2006/relationships/image" Target="../media/image37.jpeg"/><Relationship Id="rId15" Type="http://schemas.openxmlformats.org/officeDocument/2006/relationships/tags" Target="../tags/tag166.xml"/><Relationship Id="rId14" Type="http://schemas.openxmlformats.org/officeDocument/2006/relationships/image" Target="../media/image36.jpeg"/><Relationship Id="rId13" Type="http://schemas.openxmlformats.org/officeDocument/2006/relationships/tags" Target="../tags/tag165.xml"/><Relationship Id="rId12" Type="http://schemas.openxmlformats.org/officeDocument/2006/relationships/tags" Target="../tags/tag164.xml"/><Relationship Id="rId11" Type="http://schemas.openxmlformats.org/officeDocument/2006/relationships/tags" Target="../tags/tag163.xml"/><Relationship Id="rId10" Type="http://schemas.openxmlformats.org/officeDocument/2006/relationships/tags" Target="../tags/tag162.xml"/><Relationship Id="rId1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185.xml"/><Relationship Id="rId8" Type="http://schemas.openxmlformats.org/officeDocument/2006/relationships/image" Target="../media/image21.png"/><Relationship Id="rId7" Type="http://schemas.openxmlformats.org/officeDocument/2006/relationships/image" Target="../media/image37.jpeg"/><Relationship Id="rId6" Type="http://schemas.openxmlformats.org/officeDocument/2006/relationships/tags" Target="../tags/tag184.xml"/><Relationship Id="rId5" Type="http://schemas.openxmlformats.org/officeDocument/2006/relationships/tags" Target="../tags/tag183.xml"/><Relationship Id="rId4" Type="http://schemas.openxmlformats.org/officeDocument/2006/relationships/image" Target="../media/image36.jpeg"/><Relationship Id="rId31" Type="http://schemas.openxmlformats.org/officeDocument/2006/relationships/notesSlide" Target="../notesSlides/notesSlide16.xml"/><Relationship Id="rId30" Type="http://schemas.openxmlformats.org/officeDocument/2006/relationships/slideLayout" Target="../slideLayouts/slideLayout7.xml"/><Relationship Id="rId3" Type="http://schemas.openxmlformats.org/officeDocument/2006/relationships/tags" Target="../tags/tag182.xml"/><Relationship Id="rId29" Type="http://schemas.openxmlformats.org/officeDocument/2006/relationships/tags" Target="../tags/tag203.xml"/><Relationship Id="rId28" Type="http://schemas.openxmlformats.org/officeDocument/2006/relationships/image" Target="../media/image38.jpeg"/><Relationship Id="rId27" Type="http://schemas.openxmlformats.org/officeDocument/2006/relationships/image" Target="../media/image35.jpeg"/><Relationship Id="rId26" Type="http://schemas.openxmlformats.org/officeDocument/2006/relationships/tags" Target="../tags/tag202.xml"/><Relationship Id="rId25" Type="http://schemas.openxmlformats.org/officeDocument/2006/relationships/tags" Target="../tags/tag201.xml"/><Relationship Id="rId24" Type="http://schemas.openxmlformats.org/officeDocument/2006/relationships/tags" Target="../tags/tag200.xml"/><Relationship Id="rId23" Type="http://schemas.openxmlformats.org/officeDocument/2006/relationships/tags" Target="../tags/tag199.xml"/><Relationship Id="rId22" Type="http://schemas.openxmlformats.org/officeDocument/2006/relationships/tags" Target="../tags/tag198.xml"/><Relationship Id="rId21" Type="http://schemas.openxmlformats.org/officeDocument/2006/relationships/tags" Target="../tags/tag197.xml"/><Relationship Id="rId20" Type="http://schemas.openxmlformats.org/officeDocument/2006/relationships/tags" Target="../tags/tag196.xml"/><Relationship Id="rId2" Type="http://schemas.openxmlformats.org/officeDocument/2006/relationships/tags" Target="../tags/tag181.xml"/><Relationship Id="rId19" Type="http://schemas.openxmlformats.org/officeDocument/2006/relationships/tags" Target="../tags/tag195.xml"/><Relationship Id="rId18" Type="http://schemas.openxmlformats.org/officeDocument/2006/relationships/tags" Target="../tags/tag194.xml"/><Relationship Id="rId17" Type="http://schemas.openxmlformats.org/officeDocument/2006/relationships/tags" Target="../tags/tag193.xml"/><Relationship Id="rId16" Type="http://schemas.openxmlformats.org/officeDocument/2006/relationships/tags" Target="../tags/tag192.xml"/><Relationship Id="rId15" Type="http://schemas.openxmlformats.org/officeDocument/2006/relationships/tags" Target="../tags/tag191.xml"/><Relationship Id="rId14" Type="http://schemas.openxmlformats.org/officeDocument/2006/relationships/tags" Target="../tags/tag190.xml"/><Relationship Id="rId13" Type="http://schemas.openxmlformats.org/officeDocument/2006/relationships/tags" Target="../tags/tag189.xml"/><Relationship Id="rId12" Type="http://schemas.openxmlformats.org/officeDocument/2006/relationships/tags" Target="../tags/tag188.xml"/><Relationship Id="rId11" Type="http://schemas.openxmlformats.org/officeDocument/2006/relationships/tags" Target="../tags/tag187.xml"/><Relationship Id="rId10" Type="http://schemas.openxmlformats.org/officeDocument/2006/relationships/tags" Target="../tags/tag186.xml"/><Relationship Id="rId1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206.xml"/><Relationship Id="rId8" Type="http://schemas.openxmlformats.org/officeDocument/2006/relationships/tags" Target="../tags/tag205.xml"/><Relationship Id="rId7" Type="http://schemas.openxmlformats.org/officeDocument/2006/relationships/tags" Target="../tags/tag20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7" Type="http://schemas.openxmlformats.org/officeDocument/2006/relationships/notesSlide" Target="../notesSlides/notesSlide17.xml"/><Relationship Id="rId46" Type="http://schemas.openxmlformats.org/officeDocument/2006/relationships/slideLayout" Target="../slideLayouts/slideLayout7.xml"/><Relationship Id="rId45" Type="http://schemas.openxmlformats.org/officeDocument/2006/relationships/tags" Target="../tags/tag242.xml"/><Relationship Id="rId44" Type="http://schemas.openxmlformats.org/officeDocument/2006/relationships/tags" Target="../tags/tag241.xml"/><Relationship Id="rId43" Type="http://schemas.openxmlformats.org/officeDocument/2006/relationships/tags" Target="../tags/tag240.xml"/><Relationship Id="rId42" Type="http://schemas.openxmlformats.org/officeDocument/2006/relationships/tags" Target="../tags/tag239.xml"/><Relationship Id="rId41" Type="http://schemas.openxmlformats.org/officeDocument/2006/relationships/tags" Target="../tags/tag238.xml"/><Relationship Id="rId40" Type="http://schemas.openxmlformats.org/officeDocument/2006/relationships/tags" Target="../tags/tag237.xml"/><Relationship Id="rId4" Type="http://schemas.openxmlformats.org/officeDocument/2006/relationships/image" Target="../media/image5.png"/><Relationship Id="rId39" Type="http://schemas.openxmlformats.org/officeDocument/2006/relationships/tags" Target="../tags/tag236.xml"/><Relationship Id="rId38" Type="http://schemas.openxmlformats.org/officeDocument/2006/relationships/tags" Target="../tags/tag235.xml"/><Relationship Id="rId37" Type="http://schemas.openxmlformats.org/officeDocument/2006/relationships/tags" Target="../tags/tag234.xml"/><Relationship Id="rId36" Type="http://schemas.openxmlformats.org/officeDocument/2006/relationships/tags" Target="../tags/tag233.xml"/><Relationship Id="rId35" Type="http://schemas.openxmlformats.org/officeDocument/2006/relationships/tags" Target="../tags/tag232.xml"/><Relationship Id="rId34" Type="http://schemas.openxmlformats.org/officeDocument/2006/relationships/tags" Target="../tags/tag231.xml"/><Relationship Id="rId33" Type="http://schemas.openxmlformats.org/officeDocument/2006/relationships/tags" Target="../tags/tag230.xml"/><Relationship Id="rId32" Type="http://schemas.openxmlformats.org/officeDocument/2006/relationships/tags" Target="../tags/tag229.xml"/><Relationship Id="rId31" Type="http://schemas.openxmlformats.org/officeDocument/2006/relationships/tags" Target="../tags/tag228.xml"/><Relationship Id="rId30" Type="http://schemas.openxmlformats.org/officeDocument/2006/relationships/tags" Target="../tags/tag227.xml"/><Relationship Id="rId3" Type="http://schemas.openxmlformats.org/officeDocument/2006/relationships/image" Target="../media/image22.png"/><Relationship Id="rId29" Type="http://schemas.openxmlformats.org/officeDocument/2006/relationships/tags" Target="../tags/tag226.xml"/><Relationship Id="rId28" Type="http://schemas.openxmlformats.org/officeDocument/2006/relationships/tags" Target="../tags/tag225.xml"/><Relationship Id="rId27" Type="http://schemas.openxmlformats.org/officeDocument/2006/relationships/tags" Target="../tags/tag224.xml"/><Relationship Id="rId26" Type="http://schemas.openxmlformats.org/officeDocument/2006/relationships/tags" Target="../tags/tag223.xml"/><Relationship Id="rId25" Type="http://schemas.openxmlformats.org/officeDocument/2006/relationships/tags" Target="../tags/tag222.xml"/><Relationship Id="rId24" Type="http://schemas.openxmlformats.org/officeDocument/2006/relationships/tags" Target="../tags/tag221.xml"/><Relationship Id="rId23" Type="http://schemas.openxmlformats.org/officeDocument/2006/relationships/tags" Target="../tags/tag220.xml"/><Relationship Id="rId22" Type="http://schemas.openxmlformats.org/officeDocument/2006/relationships/tags" Target="../tags/tag219.xml"/><Relationship Id="rId21" Type="http://schemas.openxmlformats.org/officeDocument/2006/relationships/tags" Target="../tags/tag218.xml"/><Relationship Id="rId20" Type="http://schemas.openxmlformats.org/officeDocument/2006/relationships/tags" Target="../tags/tag217.xml"/><Relationship Id="rId2" Type="http://schemas.openxmlformats.org/officeDocument/2006/relationships/image" Target="../media/image21.png"/><Relationship Id="rId19" Type="http://schemas.openxmlformats.org/officeDocument/2006/relationships/tags" Target="../tags/tag216.xml"/><Relationship Id="rId18" Type="http://schemas.openxmlformats.org/officeDocument/2006/relationships/tags" Target="../tags/tag215.xml"/><Relationship Id="rId17" Type="http://schemas.openxmlformats.org/officeDocument/2006/relationships/tags" Target="../tags/tag214.xml"/><Relationship Id="rId16" Type="http://schemas.openxmlformats.org/officeDocument/2006/relationships/tags" Target="../tags/tag213.xml"/><Relationship Id="rId15" Type="http://schemas.openxmlformats.org/officeDocument/2006/relationships/tags" Target="../tags/tag212.xml"/><Relationship Id="rId14" Type="http://schemas.openxmlformats.org/officeDocument/2006/relationships/tags" Target="../tags/tag211.xml"/><Relationship Id="rId13" Type="http://schemas.openxmlformats.org/officeDocument/2006/relationships/tags" Target="../tags/tag210.xml"/><Relationship Id="rId12" Type="http://schemas.openxmlformats.org/officeDocument/2006/relationships/tags" Target="../tags/tag209.xml"/><Relationship Id="rId11" Type="http://schemas.openxmlformats.org/officeDocument/2006/relationships/tags" Target="../tags/tag208.xml"/><Relationship Id="rId10" Type="http://schemas.openxmlformats.org/officeDocument/2006/relationships/tags" Target="../tags/tag207.xml"/><Relationship Id="rId1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246.xml"/><Relationship Id="rId8" Type="http://schemas.openxmlformats.org/officeDocument/2006/relationships/tags" Target="../tags/tag245.xml"/><Relationship Id="rId7" Type="http://schemas.openxmlformats.org/officeDocument/2006/relationships/tags" Target="../tags/tag244.xml"/><Relationship Id="rId6" Type="http://schemas.openxmlformats.org/officeDocument/2006/relationships/tags" Target="../tags/tag243.xm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40.png"/><Relationship Id="rId2" Type="http://schemas.openxmlformats.org/officeDocument/2006/relationships/image" Target="../media/image22.png"/><Relationship Id="rId13" Type="http://schemas.openxmlformats.org/officeDocument/2006/relationships/notesSlide" Target="../notesSlides/notesSlide18.xml"/><Relationship Id="rId12" Type="http://schemas.openxmlformats.org/officeDocument/2006/relationships/slideLayout" Target="../slideLayouts/slideLayout7.xml"/><Relationship Id="rId11" Type="http://schemas.openxmlformats.org/officeDocument/2006/relationships/tags" Target="../tags/tag248.xml"/><Relationship Id="rId10" Type="http://schemas.openxmlformats.org/officeDocument/2006/relationships/tags" Target="../tags/tag247.xml"/><Relationship Id="rId1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250.xml"/><Relationship Id="rId8" Type="http://schemas.openxmlformats.org/officeDocument/2006/relationships/tags" Target="../tags/tag249.xml"/><Relationship Id="rId7" Type="http://schemas.openxmlformats.org/officeDocument/2006/relationships/image" Target="../media/image41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5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4" Type="http://schemas.openxmlformats.org/officeDocument/2006/relationships/notesSlide" Target="../notesSlides/notesSlide19.xml"/><Relationship Id="rId13" Type="http://schemas.openxmlformats.org/officeDocument/2006/relationships/slideLayout" Target="../slideLayouts/slideLayout7.xml"/><Relationship Id="rId12" Type="http://schemas.openxmlformats.org/officeDocument/2006/relationships/tags" Target="../tags/tag253.xml"/><Relationship Id="rId11" Type="http://schemas.openxmlformats.org/officeDocument/2006/relationships/tags" Target="../tags/tag252.xml"/><Relationship Id="rId10" Type="http://schemas.openxmlformats.org/officeDocument/2006/relationships/tags" Target="../tags/tag251.xml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7.xml"/><Relationship Id="rId7" Type="http://schemas.openxmlformats.org/officeDocument/2006/relationships/tags" Target="../tags/tag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5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254.xml"/><Relationship Id="rId7" Type="http://schemas.openxmlformats.org/officeDocument/2006/relationships/image" Target="../media/image42.jpeg"/><Relationship Id="rId6" Type="http://schemas.openxmlformats.org/officeDocument/2006/relationships/image" Target="../media/image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0" Type="http://schemas.openxmlformats.org/officeDocument/2006/relationships/notesSlide" Target="../notesSlides/notesSlide20.xml"/><Relationship Id="rId1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255.xml"/><Relationship Id="rId7" Type="http://schemas.openxmlformats.org/officeDocument/2006/relationships/image" Target="../media/image43.jpeg"/><Relationship Id="rId6" Type="http://schemas.openxmlformats.org/officeDocument/2006/relationships/image" Target="../media/image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0" Type="http://schemas.openxmlformats.org/officeDocument/2006/relationships/notesSlide" Target="../notesSlides/notesSlide21.xml"/><Relationship Id="rId1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256.xml"/><Relationship Id="rId7" Type="http://schemas.openxmlformats.org/officeDocument/2006/relationships/image" Target="../media/image44.jpeg"/><Relationship Id="rId6" Type="http://schemas.openxmlformats.org/officeDocument/2006/relationships/image" Target="../media/image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0" Type="http://schemas.openxmlformats.org/officeDocument/2006/relationships/notesSlide" Target="../notesSlides/notesSlide22.xml"/><Relationship Id="rId1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257.xml"/><Relationship Id="rId7" Type="http://schemas.openxmlformats.org/officeDocument/2006/relationships/image" Target="../media/image45.jpeg"/><Relationship Id="rId6" Type="http://schemas.openxmlformats.org/officeDocument/2006/relationships/image" Target="../media/image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0" Type="http://schemas.openxmlformats.org/officeDocument/2006/relationships/notesSlide" Target="../notesSlides/notesSlide23.xml"/><Relationship Id="rId1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258.xml"/><Relationship Id="rId7" Type="http://schemas.openxmlformats.org/officeDocument/2006/relationships/image" Target="../media/image46.jpeg"/><Relationship Id="rId6" Type="http://schemas.openxmlformats.org/officeDocument/2006/relationships/image" Target="../media/image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0" Type="http://schemas.openxmlformats.org/officeDocument/2006/relationships/notesSlide" Target="../notesSlides/notesSlide24.xml"/><Relationship Id="rId1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5.xml"/><Relationship Id="rId3" Type="http://schemas.openxmlformats.org/officeDocument/2006/relationships/slideLayout" Target="../slideLayouts/slideLayout6.xml"/><Relationship Id="rId2" Type="http://schemas.openxmlformats.org/officeDocument/2006/relationships/tags" Target="../tags/tag259.xml"/><Relationship Id="rId1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image" Target="../media/image21.png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8" Type="http://schemas.openxmlformats.org/officeDocument/2006/relationships/notesSlide" Target="../notesSlides/notesSlide3.xml"/><Relationship Id="rId17" Type="http://schemas.openxmlformats.org/officeDocument/2006/relationships/slideLayout" Target="../slideLayouts/slideLayout7.xml"/><Relationship Id="rId16" Type="http://schemas.openxmlformats.org/officeDocument/2006/relationships/tags" Target="../tags/tag15.xml"/><Relationship Id="rId15" Type="http://schemas.openxmlformats.org/officeDocument/2006/relationships/image" Target="../media/image4.png"/><Relationship Id="rId14" Type="http://schemas.openxmlformats.org/officeDocument/2006/relationships/image" Target="../media/image3.png"/><Relationship Id="rId13" Type="http://schemas.openxmlformats.org/officeDocument/2006/relationships/image" Target="../media/image25.png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8.xml"/><Relationship Id="rId8" Type="http://schemas.openxmlformats.org/officeDocument/2006/relationships/tags" Target="../tags/tag17.xml"/><Relationship Id="rId7" Type="http://schemas.openxmlformats.org/officeDocument/2006/relationships/tags" Target="../tags/tag1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5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3" Type="http://schemas.openxmlformats.org/officeDocument/2006/relationships/notesSlide" Target="../notesSlides/notesSlide4.xml"/><Relationship Id="rId12" Type="http://schemas.openxmlformats.org/officeDocument/2006/relationships/slideLayout" Target="../slideLayouts/slideLayout7.xml"/><Relationship Id="rId11" Type="http://schemas.openxmlformats.org/officeDocument/2006/relationships/tags" Target="../tags/tag20.xml"/><Relationship Id="rId10" Type="http://schemas.openxmlformats.org/officeDocument/2006/relationships/tags" Target="../tags/tag19.xml"/><Relationship Id="rId1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image" Target="../media/image24.png"/><Relationship Id="rId7" Type="http://schemas.openxmlformats.org/officeDocument/2006/relationships/image" Target="../media/image23.png"/><Relationship Id="rId6" Type="http://schemas.openxmlformats.org/officeDocument/2006/relationships/image" Target="../media/image5.png"/><Relationship Id="rId5" Type="http://schemas.openxmlformats.org/officeDocument/2006/relationships/image" Target="../media/image22.png"/><Relationship Id="rId46" Type="http://schemas.openxmlformats.org/officeDocument/2006/relationships/notesSlide" Target="../notesSlides/notesSlide5.xml"/><Relationship Id="rId45" Type="http://schemas.openxmlformats.org/officeDocument/2006/relationships/slideLayout" Target="../slideLayouts/slideLayout7.xml"/><Relationship Id="rId44" Type="http://schemas.openxmlformats.org/officeDocument/2006/relationships/tags" Target="../tags/tag57.xml"/><Relationship Id="rId43" Type="http://schemas.openxmlformats.org/officeDocument/2006/relationships/tags" Target="../tags/tag56.xml"/><Relationship Id="rId42" Type="http://schemas.openxmlformats.org/officeDocument/2006/relationships/tags" Target="../tags/tag55.xml"/><Relationship Id="rId41" Type="http://schemas.openxmlformats.org/officeDocument/2006/relationships/tags" Target="../tags/tag54.xml"/><Relationship Id="rId40" Type="http://schemas.openxmlformats.org/officeDocument/2006/relationships/tags" Target="../tags/tag53.xml"/><Relationship Id="rId4" Type="http://schemas.openxmlformats.org/officeDocument/2006/relationships/image" Target="../media/image21.png"/><Relationship Id="rId39" Type="http://schemas.openxmlformats.org/officeDocument/2006/relationships/tags" Target="../tags/tag52.xml"/><Relationship Id="rId38" Type="http://schemas.openxmlformats.org/officeDocument/2006/relationships/tags" Target="../tags/tag51.xml"/><Relationship Id="rId37" Type="http://schemas.openxmlformats.org/officeDocument/2006/relationships/tags" Target="../tags/tag50.xml"/><Relationship Id="rId36" Type="http://schemas.openxmlformats.org/officeDocument/2006/relationships/tags" Target="../tags/tag49.xml"/><Relationship Id="rId35" Type="http://schemas.openxmlformats.org/officeDocument/2006/relationships/tags" Target="../tags/tag48.xml"/><Relationship Id="rId34" Type="http://schemas.openxmlformats.org/officeDocument/2006/relationships/tags" Target="../tags/tag47.xml"/><Relationship Id="rId33" Type="http://schemas.openxmlformats.org/officeDocument/2006/relationships/tags" Target="../tags/tag46.xml"/><Relationship Id="rId32" Type="http://schemas.openxmlformats.org/officeDocument/2006/relationships/tags" Target="../tags/tag45.xml"/><Relationship Id="rId31" Type="http://schemas.openxmlformats.org/officeDocument/2006/relationships/tags" Target="../tags/tag44.xml"/><Relationship Id="rId30" Type="http://schemas.openxmlformats.org/officeDocument/2006/relationships/tags" Target="../tags/tag43.xml"/><Relationship Id="rId3" Type="http://schemas.openxmlformats.org/officeDocument/2006/relationships/image" Target="../media/image26.png"/><Relationship Id="rId29" Type="http://schemas.openxmlformats.org/officeDocument/2006/relationships/tags" Target="../tags/tag42.xml"/><Relationship Id="rId28" Type="http://schemas.openxmlformats.org/officeDocument/2006/relationships/tags" Target="../tags/tag41.xml"/><Relationship Id="rId27" Type="http://schemas.openxmlformats.org/officeDocument/2006/relationships/tags" Target="../tags/tag40.xml"/><Relationship Id="rId26" Type="http://schemas.openxmlformats.org/officeDocument/2006/relationships/tags" Target="../tags/tag39.xml"/><Relationship Id="rId25" Type="http://schemas.openxmlformats.org/officeDocument/2006/relationships/tags" Target="../tags/tag38.xml"/><Relationship Id="rId24" Type="http://schemas.openxmlformats.org/officeDocument/2006/relationships/tags" Target="../tags/tag37.xml"/><Relationship Id="rId23" Type="http://schemas.openxmlformats.org/officeDocument/2006/relationships/tags" Target="../tags/tag36.xml"/><Relationship Id="rId22" Type="http://schemas.openxmlformats.org/officeDocument/2006/relationships/tags" Target="../tags/tag35.xml"/><Relationship Id="rId21" Type="http://schemas.openxmlformats.org/officeDocument/2006/relationships/tags" Target="../tags/tag34.xml"/><Relationship Id="rId20" Type="http://schemas.openxmlformats.org/officeDocument/2006/relationships/tags" Target="../tags/tag33.xml"/><Relationship Id="rId2" Type="http://schemas.openxmlformats.org/officeDocument/2006/relationships/tags" Target="../tags/tag21.xml"/><Relationship Id="rId19" Type="http://schemas.openxmlformats.org/officeDocument/2006/relationships/tags" Target="../tags/tag32.xml"/><Relationship Id="rId18" Type="http://schemas.openxmlformats.org/officeDocument/2006/relationships/tags" Target="../tags/tag31.xml"/><Relationship Id="rId17" Type="http://schemas.openxmlformats.org/officeDocument/2006/relationships/tags" Target="../tags/tag30.xml"/><Relationship Id="rId16" Type="http://schemas.openxmlformats.org/officeDocument/2006/relationships/tags" Target="../tags/tag29.xml"/><Relationship Id="rId15" Type="http://schemas.openxmlformats.org/officeDocument/2006/relationships/tags" Target="../tags/tag28.xml"/><Relationship Id="rId14" Type="http://schemas.openxmlformats.org/officeDocument/2006/relationships/tags" Target="../tags/tag27.xml"/><Relationship Id="rId13" Type="http://schemas.openxmlformats.org/officeDocument/2006/relationships/tags" Target="../tags/tag26.xml"/><Relationship Id="rId12" Type="http://schemas.openxmlformats.org/officeDocument/2006/relationships/tags" Target="../tags/tag25.xml"/><Relationship Id="rId11" Type="http://schemas.openxmlformats.org/officeDocument/2006/relationships/tags" Target="../tags/tag24.xml"/><Relationship Id="rId10" Type="http://schemas.openxmlformats.org/officeDocument/2006/relationships/tags" Target="../tags/tag23.xml"/><Relationship Id="rId1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59.xml"/><Relationship Id="rId8" Type="http://schemas.openxmlformats.org/officeDocument/2006/relationships/image" Target="../media/image24.png"/><Relationship Id="rId7" Type="http://schemas.openxmlformats.org/officeDocument/2006/relationships/image" Target="../media/image23.png"/><Relationship Id="rId6" Type="http://schemas.openxmlformats.org/officeDocument/2006/relationships/image" Target="../media/image5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3" Type="http://schemas.openxmlformats.org/officeDocument/2006/relationships/image" Target="../media/image26.png"/><Relationship Id="rId2" Type="http://schemas.openxmlformats.org/officeDocument/2006/relationships/tags" Target="../tags/tag58.xml"/><Relationship Id="rId16" Type="http://schemas.openxmlformats.org/officeDocument/2006/relationships/notesSlide" Target="../notesSlides/notesSlide6.xml"/><Relationship Id="rId15" Type="http://schemas.openxmlformats.org/officeDocument/2006/relationships/slideLayout" Target="../slideLayouts/slideLayout7.xml"/><Relationship Id="rId14" Type="http://schemas.openxmlformats.org/officeDocument/2006/relationships/tags" Target="../tags/tag63.xml"/><Relationship Id="rId13" Type="http://schemas.openxmlformats.org/officeDocument/2006/relationships/image" Target="../media/image27.jpeg"/><Relationship Id="rId12" Type="http://schemas.openxmlformats.org/officeDocument/2006/relationships/tags" Target="../tags/tag62.xml"/><Relationship Id="rId11" Type="http://schemas.openxmlformats.org/officeDocument/2006/relationships/tags" Target="../tags/tag61.xml"/><Relationship Id="rId10" Type="http://schemas.openxmlformats.org/officeDocument/2006/relationships/tags" Target="../tags/tag60.xml"/><Relationship Id="rId1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65.xml"/><Relationship Id="rId8" Type="http://schemas.openxmlformats.org/officeDocument/2006/relationships/image" Target="../media/image24.png"/><Relationship Id="rId7" Type="http://schemas.openxmlformats.org/officeDocument/2006/relationships/image" Target="../media/image23.png"/><Relationship Id="rId6" Type="http://schemas.openxmlformats.org/officeDocument/2006/relationships/image" Target="../media/image5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3" Type="http://schemas.openxmlformats.org/officeDocument/2006/relationships/image" Target="../media/image26.png"/><Relationship Id="rId2" Type="http://schemas.openxmlformats.org/officeDocument/2006/relationships/tags" Target="../tags/tag64.xml"/><Relationship Id="rId17" Type="http://schemas.openxmlformats.org/officeDocument/2006/relationships/notesSlide" Target="../notesSlides/notesSlide7.xml"/><Relationship Id="rId16" Type="http://schemas.openxmlformats.org/officeDocument/2006/relationships/slideLayout" Target="../slideLayouts/slideLayout7.xml"/><Relationship Id="rId15" Type="http://schemas.openxmlformats.org/officeDocument/2006/relationships/tags" Target="../tags/tag70.xml"/><Relationship Id="rId14" Type="http://schemas.openxmlformats.org/officeDocument/2006/relationships/image" Target="../media/image28.jpeg"/><Relationship Id="rId13" Type="http://schemas.openxmlformats.org/officeDocument/2006/relationships/tags" Target="../tags/tag69.xml"/><Relationship Id="rId12" Type="http://schemas.openxmlformats.org/officeDocument/2006/relationships/tags" Target="../tags/tag68.xml"/><Relationship Id="rId11" Type="http://schemas.openxmlformats.org/officeDocument/2006/relationships/tags" Target="../tags/tag67.xml"/><Relationship Id="rId10" Type="http://schemas.openxmlformats.org/officeDocument/2006/relationships/tags" Target="../tags/tag66.xml"/><Relationship Id="rId1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png"/><Relationship Id="rId8" Type="http://schemas.openxmlformats.org/officeDocument/2006/relationships/image" Target="../media/image23.png"/><Relationship Id="rId7" Type="http://schemas.openxmlformats.org/officeDocument/2006/relationships/image" Target="../media/image5.png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tags" Target="../tags/tag72.xml"/><Relationship Id="rId3" Type="http://schemas.openxmlformats.org/officeDocument/2006/relationships/image" Target="../media/image26.png"/><Relationship Id="rId2" Type="http://schemas.openxmlformats.org/officeDocument/2006/relationships/tags" Target="../tags/tag71.xml"/><Relationship Id="rId18" Type="http://schemas.openxmlformats.org/officeDocument/2006/relationships/notesSlide" Target="../notesSlides/notesSlide8.xml"/><Relationship Id="rId17" Type="http://schemas.openxmlformats.org/officeDocument/2006/relationships/slideLayout" Target="../slideLayouts/slideLayout7.xml"/><Relationship Id="rId16" Type="http://schemas.openxmlformats.org/officeDocument/2006/relationships/tags" Target="../tags/tag78.xml"/><Relationship Id="rId15" Type="http://schemas.openxmlformats.org/officeDocument/2006/relationships/image" Target="../media/image29.jpeg"/><Relationship Id="rId14" Type="http://schemas.openxmlformats.org/officeDocument/2006/relationships/tags" Target="../tags/tag77.xml"/><Relationship Id="rId13" Type="http://schemas.openxmlformats.org/officeDocument/2006/relationships/tags" Target="../tags/tag76.xml"/><Relationship Id="rId12" Type="http://schemas.openxmlformats.org/officeDocument/2006/relationships/tags" Target="../tags/tag75.xml"/><Relationship Id="rId11" Type="http://schemas.openxmlformats.org/officeDocument/2006/relationships/tags" Target="../tags/tag74.xml"/><Relationship Id="rId10" Type="http://schemas.openxmlformats.org/officeDocument/2006/relationships/tags" Target="../tags/tag73.xml"/><Relationship Id="rId1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png"/><Relationship Id="rId8" Type="http://schemas.openxmlformats.org/officeDocument/2006/relationships/image" Target="../media/image23.png"/><Relationship Id="rId7" Type="http://schemas.openxmlformats.org/officeDocument/2006/relationships/image" Target="../media/image5.png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tags" Target="../tags/tag80.xml"/><Relationship Id="rId3" Type="http://schemas.openxmlformats.org/officeDocument/2006/relationships/image" Target="../media/image26.png"/><Relationship Id="rId2" Type="http://schemas.openxmlformats.org/officeDocument/2006/relationships/tags" Target="../tags/tag79.xml"/><Relationship Id="rId15" Type="http://schemas.openxmlformats.org/officeDocument/2006/relationships/notesSlide" Target="../notesSlides/notesSlide9.xml"/><Relationship Id="rId14" Type="http://schemas.openxmlformats.org/officeDocument/2006/relationships/slideLayout" Target="../slideLayouts/slideLayout7.xml"/><Relationship Id="rId13" Type="http://schemas.openxmlformats.org/officeDocument/2006/relationships/tags" Target="../tags/tag83.xml"/><Relationship Id="rId12" Type="http://schemas.openxmlformats.org/officeDocument/2006/relationships/image" Target="../media/image30.jpeg"/><Relationship Id="rId11" Type="http://schemas.openxmlformats.org/officeDocument/2006/relationships/tags" Target="../tags/tag82.xml"/><Relationship Id="rId10" Type="http://schemas.openxmlformats.org/officeDocument/2006/relationships/tags" Target="../tags/tag81.xml"/><Relationship Id="rId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ctrTitle"/>
          </p:nvPr>
        </p:nvSpPr>
        <p:spPr>
          <a:xfrm>
            <a:off x="2135560" y="2413278"/>
            <a:ext cx="8066667" cy="1102585"/>
          </a:xfrm>
        </p:spPr>
        <p:txBody>
          <a:bodyPr>
            <a:noAutofit/>
          </a:bodyPr>
          <a:lstStyle/>
          <a:p>
            <a:r>
              <a:rPr lang="zh-CN" altLang="zh-CN" sz="4400" b="1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任务二</a:t>
            </a:r>
            <a:r>
              <a:rPr lang="en-US" altLang="zh-CN" sz="4400" b="1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zh-CN" altLang="zh-CN" sz="4400" b="1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绘制</a:t>
            </a:r>
            <a:r>
              <a:rPr lang="zh-CN" altLang="zh-CN" sz="4400" b="1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树木类</a:t>
            </a:r>
            <a:endParaRPr lang="zh-CN" altLang="en-US" sz="4400" b="1" spc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3659321" y="3752443"/>
            <a:ext cx="5328592" cy="1325730"/>
          </a:xfrm>
        </p:spPr>
        <p:txBody>
          <a:bodyPr/>
          <a:lstStyle/>
          <a:p>
            <a:r>
              <a:rPr lang="zh-CN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F Cartoonist Hand" panose="00000400000000000000" pitchFamily="2" charset="0"/>
                <a:ea typeface="微软雅黑" panose="020B0503020204020204" charset="-122"/>
              </a:rPr>
              <a:t>单元三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F Cartoonist Hand" panose="00000400000000000000" pitchFamily="2" charset="0"/>
                <a:ea typeface="微软雅黑" panose="020B0503020204020204" charset="-122"/>
              </a:rPr>
              <a:t>  </a:t>
            </a:r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F Cartoonist Hand" panose="00000400000000000000" pitchFamily="2" charset="0"/>
                <a:ea typeface="微软雅黑" panose="020B0503020204020204" charset="-122"/>
              </a:rPr>
              <a:t>植物</a:t>
            </a:r>
            <a:r>
              <a:rPr lang="zh-CN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F Cartoonist Hand" panose="00000400000000000000" pitchFamily="2" charset="0"/>
                <a:ea typeface="微软雅黑" panose="020B0503020204020204" charset="-122"/>
              </a:rPr>
              <a:t>简</a:t>
            </a:r>
            <a:r>
              <a:rPr lang="zh-CN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F Cartoonist Hand" panose="00000400000000000000" pitchFamily="2" charset="0"/>
                <a:ea typeface="微软雅黑" panose="020B0503020204020204" charset="-122"/>
              </a:rPr>
              <a:t>笔画</a:t>
            </a:r>
            <a:endParaRPr lang="zh-CN" altLang="zh-C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F Cartoonist Hand" panose="00000400000000000000" pitchFamily="2" charset="0"/>
              <a:ea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 rot="15979270" flipH="1">
            <a:off x="8849092" y="2534558"/>
            <a:ext cx="4032071" cy="3736456"/>
          </a:xfrm>
          <a:prstGeom prst="rect">
            <a:avLst/>
          </a:prstGeom>
        </p:spPr>
      </p:pic>
      <p:sp>
        <p:nvSpPr>
          <p:cNvPr id="15" name="任意多边形 14"/>
          <p:cNvSpPr/>
          <p:nvPr>
            <p:custDataLst>
              <p:tags r:id="rId4"/>
            </p:custDataLst>
          </p:nvPr>
        </p:nvSpPr>
        <p:spPr>
          <a:xfrm>
            <a:off x="6454140" y="1917700"/>
            <a:ext cx="4690110" cy="4064000"/>
          </a:xfrm>
          <a:custGeom>
            <a:avLst/>
            <a:gdLst>
              <a:gd name="connsiteX0" fmla="*/ 0 w 3267694"/>
              <a:gd name="connsiteY0" fmla="*/ 1770904 h 2057401"/>
              <a:gd name="connsiteX1" fmla="*/ 286497 w 3267694"/>
              <a:gd name="connsiteY1" fmla="*/ 2057401 h 2057401"/>
              <a:gd name="connsiteX2" fmla="*/ 0 w 3267694"/>
              <a:gd name="connsiteY2" fmla="*/ 2057401 h 2057401"/>
              <a:gd name="connsiteX3" fmla="*/ 0 w 3267694"/>
              <a:gd name="connsiteY3" fmla="*/ 0 h 2057401"/>
              <a:gd name="connsiteX4" fmla="*/ 3267694 w 3267694"/>
              <a:gd name="connsiteY4" fmla="*/ 0 h 2057401"/>
              <a:gd name="connsiteX5" fmla="*/ 3267694 w 3267694"/>
              <a:gd name="connsiteY5" fmla="*/ 2057401 h 2057401"/>
              <a:gd name="connsiteX6" fmla="*/ 703447 w 3267694"/>
              <a:gd name="connsiteY6" fmla="*/ 2057401 h 2057401"/>
              <a:gd name="connsiteX7" fmla="*/ 0 w 3267694"/>
              <a:gd name="connsiteY7" fmla="*/ 1353955 h 205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67694" h="2057401">
                <a:moveTo>
                  <a:pt x="0" y="1770904"/>
                </a:moveTo>
                <a:lnTo>
                  <a:pt x="286497" y="2057401"/>
                </a:lnTo>
                <a:lnTo>
                  <a:pt x="0" y="2057401"/>
                </a:lnTo>
                <a:close/>
                <a:moveTo>
                  <a:pt x="0" y="0"/>
                </a:moveTo>
                <a:lnTo>
                  <a:pt x="3267694" y="0"/>
                </a:lnTo>
                <a:lnTo>
                  <a:pt x="3267694" y="2057401"/>
                </a:lnTo>
                <a:lnTo>
                  <a:pt x="703447" y="2057401"/>
                </a:lnTo>
                <a:lnTo>
                  <a:pt x="0" y="1353955"/>
                </a:lnTo>
                <a:close/>
              </a:path>
            </a:pathLst>
          </a:custGeom>
          <a:gradFill flip="none" rotWithShape="1">
            <a:gsLst>
              <a:gs pos="0">
                <a:srgbClr val="A5A5A5">
                  <a:lumMod val="5000"/>
                  <a:lumOff val="95000"/>
                </a:srgbClr>
              </a:gs>
              <a:gs pos="74000">
                <a:srgbClr val="A5A5A5">
                  <a:lumMod val="45000"/>
                  <a:lumOff val="55000"/>
                </a:srgbClr>
              </a:gs>
              <a:gs pos="83000">
                <a:srgbClr val="A5A5A5">
                  <a:lumMod val="45000"/>
                  <a:lumOff val="55000"/>
                </a:srgbClr>
              </a:gs>
              <a:gs pos="100000">
                <a:srgbClr val="A5A5A5">
                  <a:lumMod val="30000"/>
                  <a:lumOff val="70000"/>
                </a:srgbClr>
              </a:gs>
            </a:gsLst>
            <a:lin ang="18900000" scaled="1"/>
            <a:tileRect/>
          </a:gradFill>
          <a:ln w="12700" cap="flat" cmpd="sng" algn="ctr">
            <a:gradFill flip="none" rotWithShape="1">
              <a:gsLst>
                <a:gs pos="0">
                  <a:srgbClr val="A5A5A5">
                    <a:lumMod val="5000"/>
                    <a:lumOff val="95000"/>
                  </a:srgbClr>
                </a:gs>
                <a:gs pos="74000">
                  <a:srgbClr val="A5A5A5">
                    <a:lumMod val="45000"/>
                    <a:lumOff val="55000"/>
                  </a:srgbClr>
                </a:gs>
                <a:gs pos="83000">
                  <a:srgbClr val="A5A5A5">
                    <a:lumMod val="45000"/>
                    <a:lumOff val="55000"/>
                  </a:srgbClr>
                </a:gs>
                <a:gs pos="100000">
                  <a:srgbClr val="A5A5A5">
                    <a:lumMod val="30000"/>
                    <a:lumOff val="70000"/>
                  </a:srgbClr>
                </a:gs>
              </a:gsLst>
              <a:lin ang="8100000" scaled="1"/>
              <a:tileRect/>
            </a:gradFill>
            <a:prstDash val="solid"/>
            <a:miter lim="800000"/>
          </a:ln>
          <a:effectLst>
            <a:outerShdw blurRad="127000" dist="1270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 defTabSz="913765">
              <a:defRPr/>
            </a:pPr>
            <a:endParaRPr lang="zh-CN" altLang="en-US" sz="1900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648971" y="321555"/>
            <a:ext cx="709208" cy="709467"/>
            <a:chOff x="646916" y="321629"/>
            <a:chExt cx="709372" cy="709631"/>
          </a:xfrm>
        </p:grpSpPr>
        <p:grpSp>
          <p:nvGrpSpPr>
            <p:cNvPr id="3" name="组合 2"/>
            <p:cNvGrpSpPr/>
            <p:nvPr/>
          </p:nvGrpSpPr>
          <p:grpSpPr>
            <a:xfrm>
              <a:off x="646916" y="321629"/>
              <a:ext cx="709372" cy="709631"/>
              <a:chOff x="5614910" y="779869"/>
              <a:chExt cx="860050" cy="860050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5614910" y="779869"/>
                <a:ext cx="860050" cy="8600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  <a:lumOff val="5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70000">
                    <a:srgbClr val="FAFAFA"/>
                  </a:gs>
                </a:gsLst>
                <a:lin ang="8100000" scaled="1"/>
                <a:tileRect/>
              </a:gradFill>
              <a:ln w="25400">
                <a:solidFill>
                  <a:schemeClr val="bg1"/>
                </a:solidFill>
              </a:ln>
              <a:effectLst>
                <a:outerShdw blurRad="254000" dist="190500" dir="8100000" algn="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00"/>
              </a:p>
            </p:txBody>
          </p:sp>
          <p:sp>
            <p:nvSpPr>
              <p:cNvPr id="6" name="椭圆 5"/>
              <p:cNvSpPr/>
              <p:nvPr/>
            </p:nvSpPr>
            <p:spPr>
              <a:xfrm flipV="1">
                <a:off x="5681087" y="846745"/>
                <a:ext cx="746745" cy="746746"/>
              </a:xfrm>
              <a:prstGeom prst="ellipse">
                <a:avLst/>
              </a:prstGeom>
              <a:solidFill>
                <a:srgbClr val="78BE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87" y="346493"/>
              <a:ext cx="620031" cy="659902"/>
            </a:xfrm>
            <a:prstGeom prst="rect">
              <a:avLst/>
            </a:prstGeom>
          </p:spPr>
        </p:pic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283" y="5690546"/>
            <a:ext cx="1161022" cy="123568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18499" y="6065365"/>
            <a:ext cx="679548" cy="1042177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94394" y="6028762"/>
            <a:ext cx="779543" cy="101538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760" y="6146683"/>
            <a:ext cx="586317" cy="624020"/>
          </a:xfrm>
          <a:prstGeom prst="rect">
            <a:avLst/>
          </a:prstGeom>
        </p:spPr>
      </p:pic>
      <p:cxnSp>
        <p:nvCxnSpPr>
          <p:cNvPr id="27" name="直接连接符 26"/>
          <p:cNvCxnSpPr/>
          <p:nvPr/>
        </p:nvCxnSpPr>
        <p:spPr>
          <a:xfrm>
            <a:off x="6925310" y="2926080"/>
            <a:ext cx="3789680" cy="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8" name="文本框 26"/>
          <p:cNvSpPr txBox="1"/>
          <p:nvPr/>
        </p:nvSpPr>
        <p:spPr>
          <a:xfrm>
            <a:off x="6793865" y="2204720"/>
            <a:ext cx="37922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65">
              <a:defRPr/>
            </a:pPr>
            <a:r>
              <a:rPr lang="en-US" altLang="zh-CN" sz="3200" b="1" kern="0" dirty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3200" b="1" kern="0" dirty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、多形树</a:t>
            </a:r>
            <a:endParaRPr lang="zh-CN" sz="2400" kern="0" dirty="0" smtClean="0">
              <a:solidFill>
                <a:sysClr val="window" lastClr="FFFFFF">
                  <a:lumMod val="50000"/>
                </a:sys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7001510" y="3554730"/>
            <a:ext cx="3834765" cy="481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3765">
              <a:lnSpc>
                <a:spcPct val="150000"/>
              </a:lnSpc>
              <a:defRPr/>
            </a:pPr>
            <a:endParaRPr lang="zh-CN" altLang="en-US" sz="1500" kern="0" dirty="0">
              <a:solidFill>
                <a:sysClr val="window" lastClr="FFFFFF">
                  <a:lumMod val="50000"/>
                </a:sys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6105525" y="648970"/>
            <a:ext cx="6186170" cy="29210"/>
          </a:xfrm>
          <a:prstGeom prst="line">
            <a:avLst/>
          </a:prstGeom>
          <a:noFill/>
          <a:ln w="9525">
            <a:solidFill>
              <a:srgbClr val="FAFAFA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" name="椭圆 9"/>
          <p:cNvSpPr/>
          <p:nvPr/>
        </p:nvSpPr>
        <p:spPr>
          <a:xfrm rot="5400000">
            <a:off x="6031219" y="527184"/>
            <a:ext cx="272048" cy="27214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5875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1200"/>
          </a:p>
        </p:txBody>
      </p:sp>
      <p:sp>
        <p:nvSpPr>
          <p:cNvPr id="11" name="椭圆 10"/>
          <p:cNvSpPr/>
          <p:nvPr/>
        </p:nvSpPr>
        <p:spPr>
          <a:xfrm>
            <a:off x="7808626" y="109855"/>
            <a:ext cx="1062990" cy="1033145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31" name="椭圆 30"/>
          <p:cNvSpPr/>
          <p:nvPr/>
        </p:nvSpPr>
        <p:spPr>
          <a:xfrm>
            <a:off x="6472904" y="323003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39" name="椭圆 38"/>
          <p:cNvSpPr/>
          <p:nvPr/>
        </p:nvSpPr>
        <p:spPr>
          <a:xfrm>
            <a:off x="7904829" y="198755"/>
            <a:ext cx="869315" cy="855345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18"/>
          <p:cNvSpPr txBox="1"/>
          <p:nvPr/>
        </p:nvSpPr>
        <p:spPr>
          <a:xfrm>
            <a:off x="7899431" y="249555"/>
            <a:ext cx="875030" cy="76644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任务准备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6527831" y="394123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2"/>
          <p:cNvSpPr txBox="1"/>
          <p:nvPr/>
        </p:nvSpPr>
        <p:spPr>
          <a:xfrm>
            <a:off x="6506559" y="379201"/>
            <a:ext cx="666115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任务描述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9534874" y="346287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34" name="椭圆 33"/>
          <p:cNvSpPr/>
          <p:nvPr/>
        </p:nvSpPr>
        <p:spPr>
          <a:xfrm>
            <a:off x="9589801" y="417407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42"/>
          <p:cNvSpPr txBox="1"/>
          <p:nvPr/>
        </p:nvSpPr>
        <p:spPr>
          <a:xfrm>
            <a:off x="9568529" y="402484"/>
            <a:ext cx="666115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任务实施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10898219" y="300990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41" name="椭圆 40"/>
          <p:cNvSpPr/>
          <p:nvPr/>
        </p:nvSpPr>
        <p:spPr>
          <a:xfrm>
            <a:off x="10953146" y="372110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42"/>
          <p:cNvSpPr txBox="1"/>
          <p:nvPr/>
        </p:nvSpPr>
        <p:spPr>
          <a:xfrm>
            <a:off x="10931874" y="357187"/>
            <a:ext cx="666115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点评总结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950710" y="2853055"/>
            <a:ext cx="3773170" cy="21463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 defTabSz="913765">
              <a:lnSpc>
                <a:spcPct val="150000"/>
              </a:lnSpc>
              <a:defRPr/>
            </a:pPr>
            <a:r>
              <a:rPr lang="en-US" altLang="zh-CN" sz="1600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sz="1600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先整体后局部，先画出树干、树冠的外部轮廓形状。</a:t>
            </a:r>
            <a:endParaRPr lang="zh-CN" altLang="en-US" sz="1600" kern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 defTabSz="913765">
              <a:lnSpc>
                <a:spcPct val="150000"/>
              </a:lnSpc>
              <a:defRPr/>
            </a:pPr>
            <a:r>
              <a:rPr lang="en-US" altLang="zh-CN" sz="1600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altLang="en-US" sz="1600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再利用多个椭圆形体现簇状树叶的茂密。</a:t>
            </a:r>
            <a:endParaRPr lang="zh-CN" altLang="en-US" sz="1600" kern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 defTabSz="913765">
              <a:lnSpc>
                <a:spcPct val="150000"/>
              </a:lnSpc>
              <a:defRPr/>
            </a:pPr>
            <a:r>
              <a:rPr lang="en-US" altLang="zh-CN" sz="1600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3.</a:t>
            </a:r>
            <a:r>
              <a:rPr lang="zh-CN" altLang="en-US" sz="1600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将椭圆形簇状树叶再进一步刻画细节。</a:t>
            </a:r>
            <a:endParaRPr lang="zh-CN" altLang="en-US" sz="1600" kern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 defTabSz="913765">
              <a:lnSpc>
                <a:spcPct val="150000"/>
              </a:lnSpc>
              <a:defRPr/>
            </a:pPr>
            <a:r>
              <a:rPr lang="en-US" altLang="zh-CN" sz="1600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4.</a:t>
            </a:r>
            <a:r>
              <a:rPr lang="zh-CN" altLang="en-US" sz="1600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整理画面，擦去多余的线条，上色并完成作画。</a:t>
            </a:r>
            <a:endParaRPr lang="zh-CN" altLang="en-US" sz="1600" kern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579245" y="316230"/>
            <a:ext cx="2274570" cy="735965"/>
          </a:xfrm>
          <a:prstGeom prst="rect">
            <a:avLst/>
          </a:prstGeom>
        </p:spPr>
        <p:txBody>
          <a:bodyPr wrap="none" lIns="121850" tIns="60924" rIns="121850" bIns="60924">
            <a:spAutoFit/>
          </a:bodyPr>
          <a:lstStyle/>
          <a:p>
            <a:pPr algn="l"/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绘画步骤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265430" y="2185042"/>
            <a:ext cx="5839460" cy="2878455"/>
            <a:chOff x="3073918" y="166971"/>
            <a:chExt cx="1017887" cy="491907"/>
          </a:xfrm>
        </p:grpSpPr>
        <p:sp>
          <p:nvSpPr>
            <p:cNvPr id="36" name="任意多边形 82"/>
            <p:cNvSpPr/>
            <p:nvPr>
              <p:custDataLst>
                <p:tags r:id="rId10"/>
              </p:custDataLst>
            </p:nvPr>
          </p:nvSpPr>
          <p:spPr bwMode="auto">
            <a:xfrm rot="5400000">
              <a:off x="3336908" y="-96019"/>
              <a:ext cx="491907" cy="1017887"/>
            </a:xfrm>
            <a:prstGeom prst="roundRect">
              <a:avLst/>
            </a:pr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7" name="任意多边形 83"/>
            <p:cNvSpPr/>
            <p:nvPr>
              <p:custDataLst>
                <p:tags r:id="rId11"/>
              </p:custDataLst>
            </p:nvPr>
          </p:nvSpPr>
          <p:spPr bwMode="auto">
            <a:xfrm rot="16200000">
              <a:off x="3333117" y="-88685"/>
              <a:ext cx="484819" cy="1003218"/>
            </a:xfrm>
            <a:prstGeom prst="roundRect">
              <a:avLst/>
            </a:pr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58" name="图片 5" descr="C:/Users/dell/Desktop/2.png2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rcRect l="26441" t="98" r="-2" b="-98"/>
          <a:stretch>
            <a:fillRect/>
          </a:stretch>
        </p:blipFill>
        <p:spPr>
          <a:xfrm>
            <a:off x="343535" y="2636520"/>
            <a:ext cx="5687695" cy="212217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 rot="15979270" flipH="1">
            <a:off x="8849092" y="2534558"/>
            <a:ext cx="4032071" cy="3736456"/>
          </a:xfrm>
          <a:prstGeom prst="rect">
            <a:avLst/>
          </a:prstGeom>
        </p:spPr>
      </p:pic>
      <p:sp>
        <p:nvSpPr>
          <p:cNvPr id="15" name="任意多边形 14"/>
          <p:cNvSpPr/>
          <p:nvPr>
            <p:custDataLst>
              <p:tags r:id="rId4"/>
            </p:custDataLst>
          </p:nvPr>
        </p:nvSpPr>
        <p:spPr>
          <a:xfrm>
            <a:off x="6454140" y="1917700"/>
            <a:ext cx="4690110" cy="3372485"/>
          </a:xfrm>
          <a:custGeom>
            <a:avLst/>
            <a:gdLst>
              <a:gd name="connsiteX0" fmla="*/ 0 w 3267694"/>
              <a:gd name="connsiteY0" fmla="*/ 1770904 h 2057401"/>
              <a:gd name="connsiteX1" fmla="*/ 286497 w 3267694"/>
              <a:gd name="connsiteY1" fmla="*/ 2057401 h 2057401"/>
              <a:gd name="connsiteX2" fmla="*/ 0 w 3267694"/>
              <a:gd name="connsiteY2" fmla="*/ 2057401 h 2057401"/>
              <a:gd name="connsiteX3" fmla="*/ 0 w 3267694"/>
              <a:gd name="connsiteY3" fmla="*/ 0 h 2057401"/>
              <a:gd name="connsiteX4" fmla="*/ 3267694 w 3267694"/>
              <a:gd name="connsiteY4" fmla="*/ 0 h 2057401"/>
              <a:gd name="connsiteX5" fmla="*/ 3267694 w 3267694"/>
              <a:gd name="connsiteY5" fmla="*/ 2057401 h 2057401"/>
              <a:gd name="connsiteX6" fmla="*/ 703447 w 3267694"/>
              <a:gd name="connsiteY6" fmla="*/ 2057401 h 2057401"/>
              <a:gd name="connsiteX7" fmla="*/ 0 w 3267694"/>
              <a:gd name="connsiteY7" fmla="*/ 1353955 h 205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67694" h="2057401">
                <a:moveTo>
                  <a:pt x="0" y="1770904"/>
                </a:moveTo>
                <a:lnTo>
                  <a:pt x="286497" y="2057401"/>
                </a:lnTo>
                <a:lnTo>
                  <a:pt x="0" y="2057401"/>
                </a:lnTo>
                <a:close/>
                <a:moveTo>
                  <a:pt x="0" y="0"/>
                </a:moveTo>
                <a:lnTo>
                  <a:pt x="3267694" y="0"/>
                </a:lnTo>
                <a:lnTo>
                  <a:pt x="3267694" y="2057401"/>
                </a:lnTo>
                <a:lnTo>
                  <a:pt x="703447" y="2057401"/>
                </a:lnTo>
                <a:lnTo>
                  <a:pt x="0" y="1353955"/>
                </a:lnTo>
                <a:close/>
              </a:path>
            </a:pathLst>
          </a:custGeom>
          <a:gradFill flip="none" rotWithShape="1">
            <a:gsLst>
              <a:gs pos="0">
                <a:srgbClr val="A5A5A5">
                  <a:lumMod val="5000"/>
                  <a:lumOff val="95000"/>
                </a:srgbClr>
              </a:gs>
              <a:gs pos="74000">
                <a:srgbClr val="A5A5A5">
                  <a:lumMod val="45000"/>
                  <a:lumOff val="55000"/>
                </a:srgbClr>
              </a:gs>
              <a:gs pos="83000">
                <a:srgbClr val="A5A5A5">
                  <a:lumMod val="45000"/>
                  <a:lumOff val="55000"/>
                </a:srgbClr>
              </a:gs>
              <a:gs pos="100000">
                <a:srgbClr val="A5A5A5">
                  <a:lumMod val="30000"/>
                  <a:lumOff val="70000"/>
                </a:srgbClr>
              </a:gs>
            </a:gsLst>
            <a:lin ang="18900000" scaled="1"/>
            <a:tileRect/>
          </a:gradFill>
          <a:ln w="12700" cap="flat" cmpd="sng" algn="ctr">
            <a:gradFill flip="none" rotWithShape="1">
              <a:gsLst>
                <a:gs pos="0">
                  <a:srgbClr val="A5A5A5">
                    <a:lumMod val="5000"/>
                    <a:lumOff val="95000"/>
                  </a:srgbClr>
                </a:gs>
                <a:gs pos="74000">
                  <a:srgbClr val="A5A5A5">
                    <a:lumMod val="45000"/>
                    <a:lumOff val="55000"/>
                  </a:srgbClr>
                </a:gs>
                <a:gs pos="83000">
                  <a:srgbClr val="A5A5A5">
                    <a:lumMod val="45000"/>
                    <a:lumOff val="55000"/>
                  </a:srgbClr>
                </a:gs>
                <a:gs pos="100000">
                  <a:srgbClr val="A5A5A5">
                    <a:lumMod val="30000"/>
                    <a:lumOff val="70000"/>
                  </a:srgbClr>
                </a:gs>
              </a:gsLst>
              <a:lin ang="8100000" scaled="1"/>
              <a:tileRect/>
            </a:gradFill>
            <a:prstDash val="solid"/>
            <a:miter lim="800000"/>
          </a:ln>
          <a:effectLst>
            <a:outerShdw blurRad="127000" dist="1270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 defTabSz="913765">
              <a:defRPr/>
            </a:pPr>
            <a:endParaRPr lang="zh-CN" altLang="en-US" sz="1900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648971" y="321555"/>
            <a:ext cx="709208" cy="709467"/>
            <a:chOff x="646916" y="321629"/>
            <a:chExt cx="709372" cy="709631"/>
          </a:xfrm>
        </p:grpSpPr>
        <p:grpSp>
          <p:nvGrpSpPr>
            <p:cNvPr id="3" name="组合 2"/>
            <p:cNvGrpSpPr/>
            <p:nvPr/>
          </p:nvGrpSpPr>
          <p:grpSpPr>
            <a:xfrm>
              <a:off x="646916" y="321629"/>
              <a:ext cx="709372" cy="709631"/>
              <a:chOff x="5614910" y="779869"/>
              <a:chExt cx="860050" cy="860050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5614910" y="779869"/>
                <a:ext cx="860050" cy="8600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  <a:lumOff val="5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70000">
                    <a:srgbClr val="FAFAFA"/>
                  </a:gs>
                </a:gsLst>
                <a:lin ang="8100000" scaled="1"/>
                <a:tileRect/>
              </a:gradFill>
              <a:ln w="25400">
                <a:solidFill>
                  <a:schemeClr val="bg1"/>
                </a:solidFill>
              </a:ln>
              <a:effectLst>
                <a:outerShdw blurRad="254000" dist="190500" dir="8100000" algn="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00"/>
              </a:p>
            </p:txBody>
          </p:sp>
          <p:sp>
            <p:nvSpPr>
              <p:cNvPr id="6" name="椭圆 5"/>
              <p:cNvSpPr/>
              <p:nvPr/>
            </p:nvSpPr>
            <p:spPr>
              <a:xfrm flipV="1">
                <a:off x="5681087" y="846745"/>
                <a:ext cx="746745" cy="746746"/>
              </a:xfrm>
              <a:prstGeom prst="ellipse">
                <a:avLst/>
              </a:prstGeom>
              <a:solidFill>
                <a:srgbClr val="78BE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87" y="346493"/>
              <a:ext cx="620031" cy="659902"/>
            </a:xfrm>
            <a:prstGeom prst="rect">
              <a:avLst/>
            </a:prstGeom>
          </p:spPr>
        </p:pic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283" y="5690546"/>
            <a:ext cx="1161022" cy="123568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18499" y="6065365"/>
            <a:ext cx="679548" cy="1042177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94394" y="6028762"/>
            <a:ext cx="779543" cy="101538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760" y="6146683"/>
            <a:ext cx="586317" cy="624020"/>
          </a:xfrm>
          <a:prstGeom prst="rect">
            <a:avLst/>
          </a:prstGeom>
        </p:spPr>
      </p:pic>
      <p:cxnSp>
        <p:nvCxnSpPr>
          <p:cNvPr id="27" name="直接连接符 26"/>
          <p:cNvCxnSpPr/>
          <p:nvPr/>
        </p:nvCxnSpPr>
        <p:spPr>
          <a:xfrm>
            <a:off x="6925310" y="2926080"/>
            <a:ext cx="3789680" cy="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8" name="文本框 26"/>
          <p:cNvSpPr txBox="1"/>
          <p:nvPr/>
        </p:nvSpPr>
        <p:spPr>
          <a:xfrm>
            <a:off x="6793865" y="2204720"/>
            <a:ext cx="37922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65">
              <a:defRPr/>
            </a:pPr>
            <a:r>
              <a:rPr lang="en-US" altLang="zh-CN" sz="3200" b="1" kern="0" dirty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3200" b="1" kern="0" dirty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、枝叶形树</a:t>
            </a:r>
            <a:endParaRPr lang="zh-CN" sz="2400" kern="0" dirty="0" smtClean="0">
              <a:solidFill>
                <a:sysClr val="window" lastClr="FFFFFF">
                  <a:lumMod val="50000"/>
                </a:sys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7001510" y="3554730"/>
            <a:ext cx="3834765" cy="481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3765">
              <a:lnSpc>
                <a:spcPct val="150000"/>
              </a:lnSpc>
              <a:defRPr/>
            </a:pPr>
            <a:endParaRPr lang="zh-CN" altLang="en-US" sz="1500" kern="0" dirty="0">
              <a:solidFill>
                <a:sysClr val="window" lastClr="FFFFFF">
                  <a:lumMod val="50000"/>
                </a:sys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6105525" y="648970"/>
            <a:ext cx="6186170" cy="29210"/>
          </a:xfrm>
          <a:prstGeom prst="line">
            <a:avLst/>
          </a:prstGeom>
          <a:noFill/>
          <a:ln w="9525">
            <a:solidFill>
              <a:srgbClr val="FAFAFA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" name="椭圆 9"/>
          <p:cNvSpPr/>
          <p:nvPr/>
        </p:nvSpPr>
        <p:spPr>
          <a:xfrm rot="5400000">
            <a:off x="6031219" y="527184"/>
            <a:ext cx="272048" cy="27214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5875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1200"/>
          </a:p>
        </p:txBody>
      </p:sp>
      <p:sp>
        <p:nvSpPr>
          <p:cNvPr id="11" name="椭圆 10"/>
          <p:cNvSpPr/>
          <p:nvPr/>
        </p:nvSpPr>
        <p:spPr>
          <a:xfrm>
            <a:off x="7808626" y="109855"/>
            <a:ext cx="1062990" cy="1033145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31" name="椭圆 30"/>
          <p:cNvSpPr/>
          <p:nvPr/>
        </p:nvSpPr>
        <p:spPr>
          <a:xfrm>
            <a:off x="6472904" y="323003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39" name="椭圆 38"/>
          <p:cNvSpPr/>
          <p:nvPr/>
        </p:nvSpPr>
        <p:spPr>
          <a:xfrm>
            <a:off x="7904829" y="198755"/>
            <a:ext cx="869315" cy="855345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18"/>
          <p:cNvSpPr txBox="1"/>
          <p:nvPr/>
        </p:nvSpPr>
        <p:spPr>
          <a:xfrm>
            <a:off x="7899431" y="249555"/>
            <a:ext cx="875030" cy="76644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任务准备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6527831" y="394123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2"/>
          <p:cNvSpPr txBox="1"/>
          <p:nvPr/>
        </p:nvSpPr>
        <p:spPr>
          <a:xfrm>
            <a:off x="6506559" y="379201"/>
            <a:ext cx="666115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任务描述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9534874" y="346287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34" name="椭圆 33"/>
          <p:cNvSpPr/>
          <p:nvPr/>
        </p:nvSpPr>
        <p:spPr>
          <a:xfrm>
            <a:off x="9589801" y="417407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42"/>
          <p:cNvSpPr txBox="1"/>
          <p:nvPr/>
        </p:nvSpPr>
        <p:spPr>
          <a:xfrm>
            <a:off x="9568529" y="402484"/>
            <a:ext cx="666115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任务实施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10898219" y="300990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41" name="椭圆 40"/>
          <p:cNvSpPr/>
          <p:nvPr/>
        </p:nvSpPr>
        <p:spPr>
          <a:xfrm>
            <a:off x="10953146" y="372110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42"/>
          <p:cNvSpPr txBox="1"/>
          <p:nvPr/>
        </p:nvSpPr>
        <p:spPr>
          <a:xfrm>
            <a:off x="10931874" y="357187"/>
            <a:ext cx="666115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点评总结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151370" y="2780665"/>
            <a:ext cx="3773170" cy="21463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 defTabSz="913765">
              <a:lnSpc>
                <a:spcPct val="150000"/>
              </a:lnSpc>
              <a:defRPr/>
            </a:pPr>
            <a:r>
              <a:rPr lang="en-US" altLang="zh-CN" sz="1600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sz="1600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先画出弯折树干，注意上窄下粗的生长特点。</a:t>
            </a:r>
            <a:endParaRPr lang="zh-CN" altLang="en-US" sz="1600" kern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 defTabSz="913765">
              <a:lnSpc>
                <a:spcPct val="150000"/>
              </a:lnSpc>
              <a:defRPr/>
            </a:pPr>
            <a:r>
              <a:rPr lang="en-US" altLang="zh-CN" sz="1600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altLang="en-US" sz="1600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画出树枝和树叶。注意体现</a:t>
            </a:r>
            <a:r>
              <a:rPr lang="zh-CN" altLang="en-US" sz="1600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扇形树叶</a:t>
            </a:r>
            <a:r>
              <a:rPr lang="zh-CN" altLang="en-US" sz="1600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重叠</a:t>
            </a:r>
            <a:r>
              <a:rPr lang="zh-CN" altLang="en-US" sz="1600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前后的</a:t>
            </a:r>
            <a:r>
              <a:rPr lang="zh-CN" altLang="en-US" sz="1600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关系。添加树叶、树干细节，体现植物质感。</a:t>
            </a:r>
            <a:endParaRPr lang="zh-CN" altLang="en-US" sz="1600" kern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 defTabSz="913765">
              <a:lnSpc>
                <a:spcPct val="150000"/>
              </a:lnSpc>
              <a:defRPr/>
            </a:pPr>
            <a:r>
              <a:rPr lang="en-US" altLang="zh-CN" sz="1600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3.</a:t>
            </a:r>
            <a:r>
              <a:rPr lang="zh-CN" altLang="en-US" sz="1600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整理画面并上色，完成作画。</a:t>
            </a:r>
            <a:endParaRPr lang="zh-CN" altLang="en-US" sz="1600" kern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579245" y="316230"/>
            <a:ext cx="2274570" cy="735965"/>
          </a:xfrm>
          <a:prstGeom prst="rect">
            <a:avLst/>
          </a:prstGeom>
        </p:spPr>
        <p:txBody>
          <a:bodyPr wrap="none" lIns="121850" tIns="60924" rIns="121850" bIns="60924">
            <a:spAutoFit/>
          </a:bodyPr>
          <a:lstStyle/>
          <a:p>
            <a:pPr algn="l"/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绘画步骤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265430" y="2185042"/>
            <a:ext cx="5839460" cy="2878455"/>
            <a:chOff x="3073918" y="166971"/>
            <a:chExt cx="1017887" cy="491907"/>
          </a:xfrm>
        </p:grpSpPr>
        <p:sp>
          <p:nvSpPr>
            <p:cNvPr id="36" name="任意多边形 82"/>
            <p:cNvSpPr/>
            <p:nvPr>
              <p:custDataLst>
                <p:tags r:id="rId10"/>
              </p:custDataLst>
            </p:nvPr>
          </p:nvSpPr>
          <p:spPr bwMode="auto">
            <a:xfrm rot="5400000">
              <a:off x="3336908" y="-96019"/>
              <a:ext cx="491907" cy="1017887"/>
            </a:xfrm>
            <a:prstGeom prst="roundRect">
              <a:avLst/>
            </a:pr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7" name="任意多边形 83"/>
            <p:cNvSpPr/>
            <p:nvPr>
              <p:custDataLst>
                <p:tags r:id="rId11"/>
              </p:custDataLst>
            </p:nvPr>
          </p:nvSpPr>
          <p:spPr bwMode="auto">
            <a:xfrm rot="16200000">
              <a:off x="3333117" y="-88685"/>
              <a:ext cx="484819" cy="1003218"/>
            </a:xfrm>
            <a:prstGeom prst="roundRect">
              <a:avLst/>
            </a:pr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46" name="图片 46" descr="C:/Users/dell/Desktop/3.png3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3"/>
          <a:srcRect t="-1070" b="2579"/>
          <a:stretch>
            <a:fillRect/>
          </a:stretch>
        </p:blipFill>
        <p:spPr>
          <a:xfrm>
            <a:off x="264795" y="2636520"/>
            <a:ext cx="5834380" cy="1953895"/>
          </a:xfrm>
          <a:prstGeom prst="rect">
            <a:avLst/>
          </a:prstGeom>
          <a:noFill/>
          <a:ln>
            <a:noFill/>
          </a:ln>
          <a:effectLst/>
        </p:spPr>
      </p:pic>
    </p:spTree>
    <p:custDataLst>
      <p:tags r:id="rId1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组合 78"/>
          <p:cNvGrpSpPr/>
          <p:nvPr/>
        </p:nvGrpSpPr>
        <p:grpSpPr>
          <a:xfrm>
            <a:off x="721360" y="1455420"/>
            <a:ext cx="4556125" cy="4248785"/>
            <a:chOff x="3073918" y="203757"/>
            <a:chExt cx="1017887" cy="491907"/>
          </a:xfrm>
        </p:grpSpPr>
        <p:sp>
          <p:nvSpPr>
            <p:cNvPr id="80" name="任意多边形 82"/>
            <p:cNvSpPr/>
            <p:nvPr>
              <p:custDataLst>
                <p:tags r:id="rId2"/>
              </p:custDataLst>
            </p:nvPr>
          </p:nvSpPr>
          <p:spPr bwMode="auto">
            <a:xfrm rot="5400000">
              <a:off x="3336908" y="-59233"/>
              <a:ext cx="491907" cy="1017887"/>
            </a:xfrm>
            <a:prstGeom prst="roundRect">
              <a:avLst/>
            </a:pr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1" name="任意多边形 83"/>
            <p:cNvSpPr/>
            <p:nvPr>
              <p:custDataLst>
                <p:tags r:id="rId3"/>
              </p:custDataLst>
            </p:nvPr>
          </p:nvSpPr>
          <p:spPr bwMode="auto">
            <a:xfrm rot="16200000">
              <a:off x="3333117" y="-51899"/>
              <a:ext cx="484819" cy="1003218"/>
            </a:xfrm>
            <a:prstGeom prst="roundRect">
              <a:avLst/>
            </a:pr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5"/>
          <a:srcRect/>
          <a:stretch>
            <a:fillRect/>
          </a:stretch>
        </p:blipFill>
        <p:spPr>
          <a:xfrm rot="15979270" flipH="1">
            <a:off x="8849092" y="2534558"/>
            <a:ext cx="4032071" cy="3736456"/>
          </a:xfrm>
          <a:prstGeom prst="rect">
            <a:avLst/>
          </a:prstGeom>
        </p:spPr>
      </p:pic>
      <p:sp>
        <p:nvSpPr>
          <p:cNvPr id="15" name="任意多边形 14"/>
          <p:cNvSpPr/>
          <p:nvPr>
            <p:custDataLst>
              <p:tags r:id="rId6"/>
            </p:custDataLst>
          </p:nvPr>
        </p:nvSpPr>
        <p:spPr>
          <a:xfrm>
            <a:off x="6167120" y="1917700"/>
            <a:ext cx="4690110" cy="3886835"/>
          </a:xfrm>
          <a:custGeom>
            <a:avLst/>
            <a:gdLst>
              <a:gd name="connsiteX0" fmla="*/ 0 w 3267694"/>
              <a:gd name="connsiteY0" fmla="*/ 1770904 h 2057401"/>
              <a:gd name="connsiteX1" fmla="*/ 286497 w 3267694"/>
              <a:gd name="connsiteY1" fmla="*/ 2057401 h 2057401"/>
              <a:gd name="connsiteX2" fmla="*/ 0 w 3267694"/>
              <a:gd name="connsiteY2" fmla="*/ 2057401 h 2057401"/>
              <a:gd name="connsiteX3" fmla="*/ 0 w 3267694"/>
              <a:gd name="connsiteY3" fmla="*/ 0 h 2057401"/>
              <a:gd name="connsiteX4" fmla="*/ 3267694 w 3267694"/>
              <a:gd name="connsiteY4" fmla="*/ 0 h 2057401"/>
              <a:gd name="connsiteX5" fmla="*/ 3267694 w 3267694"/>
              <a:gd name="connsiteY5" fmla="*/ 2057401 h 2057401"/>
              <a:gd name="connsiteX6" fmla="*/ 703447 w 3267694"/>
              <a:gd name="connsiteY6" fmla="*/ 2057401 h 2057401"/>
              <a:gd name="connsiteX7" fmla="*/ 0 w 3267694"/>
              <a:gd name="connsiteY7" fmla="*/ 1353955 h 205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67694" h="2057401">
                <a:moveTo>
                  <a:pt x="0" y="1770904"/>
                </a:moveTo>
                <a:lnTo>
                  <a:pt x="286497" y="2057401"/>
                </a:lnTo>
                <a:lnTo>
                  <a:pt x="0" y="2057401"/>
                </a:lnTo>
                <a:close/>
                <a:moveTo>
                  <a:pt x="0" y="0"/>
                </a:moveTo>
                <a:lnTo>
                  <a:pt x="3267694" y="0"/>
                </a:lnTo>
                <a:lnTo>
                  <a:pt x="3267694" y="2057401"/>
                </a:lnTo>
                <a:lnTo>
                  <a:pt x="703447" y="2057401"/>
                </a:lnTo>
                <a:lnTo>
                  <a:pt x="0" y="1353955"/>
                </a:lnTo>
                <a:close/>
              </a:path>
            </a:pathLst>
          </a:custGeom>
          <a:gradFill flip="none" rotWithShape="1">
            <a:gsLst>
              <a:gs pos="0">
                <a:srgbClr val="A5A5A5">
                  <a:lumMod val="5000"/>
                  <a:lumOff val="95000"/>
                </a:srgbClr>
              </a:gs>
              <a:gs pos="74000">
                <a:srgbClr val="A5A5A5">
                  <a:lumMod val="45000"/>
                  <a:lumOff val="55000"/>
                </a:srgbClr>
              </a:gs>
              <a:gs pos="83000">
                <a:srgbClr val="A5A5A5">
                  <a:lumMod val="45000"/>
                  <a:lumOff val="55000"/>
                </a:srgbClr>
              </a:gs>
              <a:gs pos="100000">
                <a:srgbClr val="A5A5A5">
                  <a:lumMod val="30000"/>
                  <a:lumOff val="70000"/>
                </a:srgbClr>
              </a:gs>
            </a:gsLst>
            <a:lin ang="18900000" scaled="1"/>
            <a:tileRect/>
          </a:gradFill>
          <a:ln w="12700" cap="flat" cmpd="sng" algn="ctr">
            <a:gradFill flip="none" rotWithShape="1">
              <a:gsLst>
                <a:gs pos="0">
                  <a:srgbClr val="A5A5A5">
                    <a:lumMod val="5000"/>
                    <a:lumOff val="95000"/>
                  </a:srgbClr>
                </a:gs>
                <a:gs pos="74000">
                  <a:srgbClr val="A5A5A5">
                    <a:lumMod val="45000"/>
                    <a:lumOff val="55000"/>
                  </a:srgbClr>
                </a:gs>
                <a:gs pos="83000">
                  <a:srgbClr val="A5A5A5">
                    <a:lumMod val="45000"/>
                    <a:lumOff val="55000"/>
                  </a:srgbClr>
                </a:gs>
                <a:gs pos="100000">
                  <a:srgbClr val="A5A5A5">
                    <a:lumMod val="30000"/>
                    <a:lumOff val="70000"/>
                  </a:srgbClr>
                </a:gs>
              </a:gsLst>
              <a:lin ang="8100000" scaled="1"/>
              <a:tileRect/>
            </a:gradFill>
            <a:prstDash val="solid"/>
            <a:miter lim="800000"/>
          </a:ln>
          <a:effectLst>
            <a:outerShdw blurRad="127000" dist="1270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 defTabSz="913765">
              <a:defRPr/>
            </a:pPr>
            <a:endParaRPr lang="zh-CN" altLang="en-US" sz="1900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579301" y="316005"/>
            <a:ext cx="2274570" cy="735965"/>
          </a:xfrm>
          <a:prstGeom prst="rect">
            <a:avLst/>
          </a:prstGeom>
        </p:spPr>
        <p:txBody>
          <a:bodyPr wrap="none" lIns="121850" tIns="60924" rIns="121850" bIns="60924">
            <a:spAutoFit/>
          </a:bodyPr>
          <a:lstStyle/>
          <a:p>
            <a:pPr algn="l"/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出示任务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648971" y="321555"/>
            <a:ext cx="709208" cy="709467"/>
            <a:chOff x="646916" y="321629"/>
            <a:chExt cx="709372" cy="709631"/>
          </a:xfrm>
        </p:grpSpPr>
        <p:grpSp>
          <p:nvGrpSpPr>
            <p:cNvPr id="3" name="组合 2"/>
            <p:cNvGrpSpPr/>
            <p:nvPr/>
          </p:nvGrpSpPr>
          <p:grpSpPr>
            <a:xfrm>
              <a:off x="646916" y="321629"/>
              <a:ext cx="709372" cy="709631"/>
              <a:chOff x="5614910" y="779869"/>
              <a:chExt cx="860050" cy="860050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5614910" y="779869"/>
                <a:ext cx="860050" cy="8600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  <a:lumOff val="5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70000">
                    <a:srgbClr val="FAFAFA"/>
                  </a:gs>
                </a:gsLst>
                <a:lin ang="8100000" scaled="1"/>
                <a:tileRect/>
              </a:gradFill>
              <a:ln w="25400">
                <a:solidFill>
                  <a:schemeClr val="bg1"/>
                </a:solidFill>
              </a:ln>
              <a:effectLst>
                <a:outerShdw blurRad="254000" dist="190500" dir="8100000" algn="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00"/>
              </a:p>
            </p:txBody>
          </p:sp>
          <p:sp>
            <p:nvSpPr>
              <p:cNvPr id="6" name="椭圆 5"/>
              <p:cNvSpPr/>
              <p:nvPr/>
            </p:nvSpPr>
            <p:spPr>
              <a:xfrm flipV="1">
                <a:off x="5681087" y="846745"/>
                <a:ext cx="746745" cy="746746"/>
              </a:xfrm>
              <a:prstGeom prst="ellipse">
                <a:avLst/>
              </a:prstGeom>
              <a:solidFill>
                <a:srgbClr val="78BE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87" y="346493"/>
              <a:ext cx="620031" cy="659902"/>
            </a:xfrm>
            <a:prstGeom prst="rect">
              <a:avLst/>
            </a:prstGeom>
          </p:spPr>
        </p:pic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283" y="5690546"/>
            <a:ext cx="1161022" cy="123568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18499" y="6065365"/>
            <a:ext cx="679548" cy="1042177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94394" y="6028762"/>
            <a:ext cx="779543" cy="101538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760" y="6146683"/>
            <a:ext cx="586317" cy="624020"/>
          </a:xfrm>
          <a:prstGeom prst="rect">
            <a:avLst/>
          </a:prstGeom>
        </p:spPr>
      </p:pic>
      <p:cxnSp>
        <p:nvCxnSpPr>
          <p:cNvPr id="27" name="直接连接符 26"/>
          <p:cNvCxnSpPr/>
          <p:nvPr/>
        </p:nvCxnSpPr>
        <p:spPr>
          <a:xfrm>
            <a:off x="6638290" y="2926080"/>
            <a:ext cx="3789680" cy="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8" name="文本框 26"/>
          <p:cNvSpPr txBox="1"/>
          <p:nvPr/>
        </p:nvSpPr>
        <p:spPr>
          <a:xfrm>
            <a:off x="6527800" y="2149475"/>
            <a:ext cx="3792220" cy="6851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defTabSz="913765">
              <a:defRPr/>
            </a:pPr>
            <a:r>
              <a:rPr lang="zh-CN" altLang="en-US" sz="3600" b="1" kern="0" dirty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树木</a:t>
            </a:r>
            <a:r>
              <a:rPr lang="en-US" altLang="zh-CN" sz="3600" b="1" kern="0" dirty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3600" kern="0" dirty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    </a:t>
            </a:r>
            <a:r>
              <a:rPr lang="en-US" altLang="zh-CN" sz="2400" kern="0" dirty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2400" kern="0" dirty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拓展创新</a:t>
            </a:r>
            <a:endParaRPr lang="zh-CN" altLang="en-US" sz="2400" kern="0" dirty="0" smtClean="0">
              <a:solidFill>
                <a:sysClr val="window" lastClr="FFFFFF">
                  <a:lumMod val="50000"/>
                </a:sys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714490" y="3554730"/>
            <a:ext cx="3834765" cy="481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3765">
              <a:lnSpc>
                <a:spcPct val="150000"/>
              </a:lnSpc>
              <a:defRPr/>
            </a:pPr>
            <a:endParaRPr lang="zh-CN" altLang="en-US" sz="1500" kern="0" dirty="0">
              <a:solidFill>
                <a:sysClr val="window" lastClr="FFFFFF">
                  <a:lumMod val="50000"/>
                </a:sys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527165" y="2996565"/>
            <a:ext cx="4293870" cy="21463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 defTabSz="913765">
              <a:lnSpc>
                <a:spcPct val="150000"/>
              </a:lnSpc>
              <a:defRPr/>
            </a:pPr>
            <a:r>
              <a:rPr lang="zh-CN" altLang="en-US" kern="0" dirty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   </a:t>
            </a:r>
            <a:r>
              <a:rPr lang="zh-CN" altLang="en-US" sz="1600" kern="0" dirty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 树木因四季的不同，而形态不同。</a:t>
            </a:r>
            <a:endParaRPr lang="zh-CN" altLang="en-US" sz="1600" kern="0" dirty="0" smtClean="0">
              <a:solidFill>
                <a:sysClr val="window" lastClr="FFFFFF">
                  <a:lumMod val="50000"/>
                </a:sys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 defTabSz="913765">
              <a:lnSpc>
                <a:spcPct val="150000"/>
              </a:lnSpc>
              <a:defRPr/>
            </a:pPr>
            <a:r>
              <a:rPr lang="zh-CN" altLang="en-US" sz="1400" kern="0" dirty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春天，树木刚刚发芽，颜色嫩绿；</a:t>
            </a:r>
            <a:endParaRPr lang="zh-CN" altLang="en-US" sz="1400" kern="0" dirty="0" smtClean="0">
              <a:solidFill>
                <a:sysClr val="window" lastClr="FFFFFF">
                  <a:lumMod val="50000"/>
                </a:sys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 defTabSz="913765">
              <a:lnSpc>
                <a:spcPct val="150000"/>
              </a:lnSpc>
              <a:defRPr/>
            </a:pPr>
            <a:r>
              <a:rPr lang="zh-CN" altLang="en-US" sz="1400" kern="0" dirty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夏天，树木枝繁叶茂，青翠欲滴；</a:t>
            </a:r>
            <a:endParaRPr lang="zh-CN" altLang="en-US" sz="1400" kern="0" dirty="0" smtClean="0">
              <a:solidFill>
                <a:sysClr val="window" lastClr="FFFFFF">
                  <a:lumMod val="50000"/>
                </a:sys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 defTabSz="913765">
              <a:lnSpc>
                <a:spcPct val="150000"/>
              </a:lnSpc>
              <a:defRPr/>
            </a:pPr>
            <a:r>
              <a:rPr lang="zh-CN" altLang="en-US" sz="1400" kern="0" dirty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秋天，树木叠翠流金，硕果累累；</a:t>
            </a:r>
            <a:endParaRPr lang="zh-CN" altLang="en-US" sz="1400" kern="0" dirty="0" smtClean="0">
              <a:solidFill>
                <a:sysClr val="window" lastClr="FFFFFF">
                  <a:lumMod val="50000"/>
                </a:sys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 defTabSz="913765">
              <a:lnSpc>
                <a:spcPct val="150000"/>
              </a:lnSpc>
              <a:defRPr/>
            </a:pPr>
            <a:r>
              <a:rPr lang="zh-CN" altLang="en-US" sz="1400" kern="0" dirty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冬天，光秃秃的树枝上布满了雪花。</a:t>
            </a:r>
            <a:endParaRPr lang="zh-CN" altLang="en-US" sz="1400" kern="0" dirty="0" smtClean="0">
              <a:solidFill>
                <a:sysClr val="window" lastClr="FFFFFF">
                  <a:lumMod val="50000"/>
                </a:sys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 defTabSz="913765">
              <a:lnSpc>
                <a:spcPct val="150000"/>
              </a:lnSpc>
              <a:defRPr/>
            </a:pPr>
            <a:r>
              <a:rPr lang="zh-CN" altLang="en-US" sz="1600" kern="0" dirty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生活中，我们要有一双发现美的眼睛，善于观察记录树木的四季和变化，画一幅《树的四季》</a:t>
            </a:r>
            <a:endParaRPr lang="zh-CN" altLang="en-US" sz="1600" kern="0" dirty="0" smtClean="0">
              <a:solidFill>
                <a:sysClr val="window" lastClr="FFFFFF">
                  <a:lumMod val="50000"/>
                </a:sys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29" name="图片 129" descr="C:/Users/dell/Desktop/1.png1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3">
            <a:lum bright="6000" contrast="54000"/>
          </a:blip>
          <a:srcRect t="-1585" b="489"/>
          <a:stretch>
            <a:fillRect/>
          </a:stretch>
        </p:blipFill>
        <p:spPr>
          <a:xfrm>
            <a:off x="1055370" y="1628775"/>
            <a:ext cx="3937635" cy="3857625"/>
          </a:xfrm>
          <a:prstGeom prst="roundRect">
            <a:avLst/>
          </a:prstGeom>
          <a:noFill/>
          <a:ln>
            <a:noFill/>
          </a:ln>
        </p:spPr>
      </p:pic>
      <p:cxnSp>
        <p:nvCxnSpPr>
          <p:cNvPr id="8" name="直接连接符 7"/>
          <p:cNvCxnSpPr/>
          <p:nvPr>
            <p:custDataLst>
              <p:tags r:id="rId14"/>
            </p:custDataLst>
          </p:nvPr>
        </p:nvCxnSpPr>
        <p:spPr>
          <a:xfrm>
            <a:off x="6105525" y="648970"/>
            <a:ext cx="6186170" cy="29210"/>
          </a:xfrm>
          <a:prstGeom prst="line">
            <a:avLst/>
          </a:prstGeom>
          <a:noFill/>
          <a:ln w="9525">
            <a:solidFill>
              <a:srgbClr val="FAFAFA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2" name="椭圆 11"/>
          <p:cNvSpPr/>
          <p:nvPr>
            <p:custDataLst>
              <p:tags r:id="rId15"/>
            </p:custDataLst>
          </p:nvPr>
        </p:nvSpPr>
        <p:spPr>
          <a:xfrm rot="5400000">
            <a:off x="6031219" y="527184"/>
            <a:ext cx="272048" cy="27214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5875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p>
            <a:pPr algn="ctr"/>
            <a:endParaRPr lang="zh-CN" altLang="en-US" sz="1200"/>
          </a:p>
        </p:txBody>
      </p:sp>
      <p:sp>
        <p:nvSpPr>
          <p:cNvPr id="46" name="椭圆 45"/>
          <p:cNvSpPr/>
          <p:nvPr>
            <p:custDataLst>
              <p:tags r:id="rId16"/>
            </p:custDataLst>
          </p:nvPr>
        </p:nvSpPr>
        <p:spPr>
          <a:xfrm>
            <a:off x="9264046" y="188595"/>
            <a:ext cx="1062990" cy="1033145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p>
            <a:pPr algn="ctr"/>
            <a:endParaRPr lang="zh-CN" altLang="en-US" sz="2100"/>
          </a:p>
        </p:txBody>
      </p:sp>
      <p:sp>
        <p:nvSpPr>
          <p:cNvPr id="47" name="椭圆 46"/>
          <p:cNvSpPr/>
          <p:nvPr>
            <p:custDataLst>
              <p:tags r:id="rId17"/>
            </p:custDataLst>
          </p:nvPr>
        </p:nvSpPr>
        <p:spPr>
          <a:xfrm>
            <a:off x="6472904" y="323003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p>
            <a:pPr algn="ctr"/>
            <a:endParaRPr lang="zh-CN" altLang="en-US" sz="2100"/>
          </a:p>
        </p:txBody>
      </p:sp>
      <p:sp>
        <p:nvSpPr>
          <p:cNvPr id="48" name="椭圆 47"/>
          <p:cNvSpPr/>
          <p:nvPr>
            <p:custDataLst>
              <p:tags r:id="rId18"/>
            </p:custDataLst>
          </p:nvPr>
        </p:nvSpPr>
        <p:spPr>
          <a:xfrm>
            <a:off x="9360249" y="277495"/>
            <a:ext cx="869315" cy="855345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p>
            <a:pPr algn="ctr"/>
            <a:endParaRPr lang="zh-CN" altLang="en-US"/>
          </a:p>
        </p:txBody>
      </p:sp>
      <p:sp>
        <p:nvSpPr>
          <p:cNvPr id="49" name="文本框 18"/>
          <p:cNvSpPr txBox="1"/>
          <p:nvPr>
            <p:custDataLst>
              <p:tags r:id="rId19"/>
            </p:custDataLst>
          </p:nvPr>
        </p:nvSpPr>
        <p:spPr>
          <a:xfrm>
            <a:off x="9354851" y="328295"/>
            <a:ext cx="875030" cy="76644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p>
            <a:pPr algn="ctr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任务实施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50" name="椭圆 49"/>
          <p:cNvSpPr/>
          <p:nvPr>
            <p:custDataLst>
              <p:tags r:id="rId20"/>
            </p:custDataLst>
          </p:nvPr>
        </p:nvSpPr>
        <p:spPr>
          <a:xfrm>
            <a:off x="6527831" y="394123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p>
            <a:pPr algn="ctr"/>
            <a:endParaRPr lang="zh-CN" altLang="en-US"/>
          </a:p>
        </p:txBody>
      </p:sp>
      <p:sp>
        <p:nvSpPr>
          <p:cNvPr id="51" name="文本框 42"/>
          <p:cNvSpPr txBox="1"/>
          <p:nvPr>
            <p:custDataLst>
              <p:tags r:id="rId21"/>
            </p:custDataLst>
          </p:nvPr>
        </p:nvSpPr>
        <p:spPr>
          <a:xfrm>
            <a:off x="6506559" y="379201"/>
            <a:ext cx="666115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任务描述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52" name="椭圆 51"/>
          <p:cNvSpPr/>
          <p:nvPr>
            <p:custDataLst>
              <p:tags r:id="rId22"/>
            </p:custDataLst>
          </p:nvPr>
        </p:nvSpPr>
        <p:spPr>
          <a:xfrm>
            <a:off x="7896225" y="305435"/>
            <a:ext cx="733425" cy="74295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p>
            <a:pPr algn="ctr"/>
            <a:endParaRPr lang="zh-CN" altLang="en-US" sz="2100"/>
          </a:p>
        </p:txBody>
      </p:sp>
      <p:sp>
        <p:nvSpPr>
          <p:cNvPr id="53" name="椭圆 52"/>
          <p:cNvSpPr/>
          <p:nvPr>
            <p:custDataLst>
              <p:tags r:id="rId23"/>
            </p:custDataLst>
          </p:nvPr>
        </p:nvSpPr>
        <p:spPr>
          <a:xfrm>
            <a:off x="7950835" y="376555"/>
            <a:ext cx="623570" cy="59690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p>
            <a:pPr algn="ctr"/>
            <a:endParaRPr lang="zh-CN" altLang="en-US"/>
          </a:p>
        </p:txBody>
      </p:sp>
      <p:sp>
        <p:nvSpPr>
          <p:cNvPr id="54" name="文本框 42"/>
          <p:cNvSpPr txBox="1"/>
          <p:nvPr>
            <p:custDataLst>
              <p:tags r:id="rId24"/>
            </p:custDataLst>
          </p:nvPr>
        </p:nvSpPr>
        <p:spPr>
          <a:xfrm>
            <a:off x="7929880" y="361950"/>
            <a:ext cx="666115" cy="627380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noAutofit/>
          </a:bodyPr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任务准备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55" name="椭圆 54"/>
          <p:cNvSpPr/>
          <p:nvPr>
            <p:custDataLst>
              <p:tags r:id="rId25"/>
            </p:custDataLst>
          </p:nvPr>
        </p:nvSpPr>
        <p:spPr>
          <a:xfrm>
            <a:off x="10898219" y="300990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p>
            <a:pPr algn="ctr"/>
            <a:endParaRPr lang="zh-CN" altLang="en-US" sz="2100"/>
          </a:p>
        </p:txBody>
      </p:sp>
      <p:sp>
        <p:nvSpPr>
          <p:cNvPr id="56" name="椭圆 55"/>
          <p:cNvSpPr/>
          <p:nvPr>
            <p:custDataLst>
              <p:tags r:id="rId26"/>
            </p:custDataLst>
          </p:nvPr>
        </p:nvSpPr>
        <p:spPr>
          <a:xfrm>
            <a:off x="10953146" y="372110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p>
            <a:pPr algn="ctr"/>
            <a:endParaRPr lang="zh-CN" altLang="en-US"/>
          </a:p>
        </p:txBody>
      </p:sp>
      <p:sp>
        <p:nvSpPr>
          <p:cNvPr id="57" name="文本框 42"/>
          <p:cNvSpPr txBox="1"/>
          <p:nvPr>
            <p:custDataLst>
              <p:tags r:id="rId27"/>
            </p:custDataLst>
          </p:nvPr>
        </p:nvSpPr>
        <p:spPr>
          <a:xfrm>
            <a:off x="10931874" y="357187"/>
            <a:ext cx="666115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点评总结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</p:spTree>
    <p:custDataLst>
      <p:tags r:id="rId2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矩形 61"/>
          <p:cNvSpPr/>
          <p:nvPr/>
        </p:nvSpPr>
        <p:spPr>
          <a:xfrm>
            <a:off x="1568506" y="376330"/>
            <a:ext cx="2274570" cy="735965"/>
          </a:xfrm>
          <a:prstGeom prst="rect">
            <a:avLst/>
          </a:prstGeom>
        </p:spPr>
        <p:txBody>
          <a:bodyPr wrap="none" lIns="121850" tIns="60924" rIns="121850" bIns="60924">
            <a:spAutoFit/>
          </a:bodyPr>
          <a:lstStyle/>
          <a:p>
            <a:pPr algn="l"/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任务实施</a:t>
            </a:r>
            <a:endParaRPr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648971" y="321555"/>
            <a:ext cx="709208" cy="709467"/>
            <a:chOff x="646916" y="321629"/>
            <a:chExt cx="709372" cy="709631"/>
          </a:xfrm>
        </p:grpSpPr>
        <p:grpSp>
          <p:nvGrpSpPr>
            <p:cNvPr id="64" name="组合 63"/>
            <p:cNvGrpSpPr/>
            <p:nvPr/>
          </p:nvGrpSpPr>
          <p:grpSpPr>
            <a:xfrm>
              <a:off x="646916" y="321629"/>
              <a:ext cx="709372" cy="709631"/>
              <a:chOff x="5614910" y="779869"/>
              <a:chExt cx="860050" cy="860050"/>
            </a:xfrm>
          </p:grpSpPr>
          <p:sp>
            <p:nvSpPr>
              <p:cNvPr id="65" name="椭圆 64"/>
              <p:cNvSpPr/>
              <p:nvPr/>
            </p:nvSpPr>
            <p:spPr>
              <a:xfrm>
                <a:off x="5614910" y="779869"/>
                <a:ext cx="860050" cy="8600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  <a:lumOff val="5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70000">
                    <a:srgbClr val="FAFAFA"/>
                  </a:gs>
                </a:gsLst>
                <a:lin ang="8100000" scaled="1"/>
                <a:tileRect/>
              </a:gradFill>
              <a:ln w="25400">
                <a:solidFill>
                  <a:schemeClr val="bg1"/>
                </a:solidFill>
              </a:ln>
              <a:effectLst>
                <a:outerShdw blurRad="254000" dist="190500" dir="8100000" algn="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00"/>
              </a:p>
            </p:txBody>
          </p:sp>
          <p:sp>
            <p:nvSpPr>
              <p:cNvPr id="66" name="椭圆 65"/>
              <p:cNvSpPr/>
              <p:nvPr/>
            </p:nvSpPr>
            <p:spPr>
              <a:xfrm flipV="1">
                <a:off x="5681087" y="846745"/>
                <a:ext cx="746745" cy="746746"/>
              </a:xfrm>
              <a:prstGeom prst="ellipse">
                <a:avLst/>
              </a:prstGeom>
              <a:solidFill>
                <a:srgbClr val="78BE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67" name="图片 6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87" y="346493"/>
              <a:ext cx="620031" cy="659902"/>
            </a:xfrm>
            <a:prstGeom prst="rect">
              <a:avLst/>
            </a:prstGeom>
          </p:spPr>
        </p:pic>
      </p:grpSp>
      <p:cxnSp>
        <p:nvCxnSpPr>
          <p:cNvPr id="44" name="直接连接符 43"/>
          <p:cNvCxnSpPr/>
          <p:nvPr>
            <p:custDataLst>
              <p:tags r:id="rId3"/>
            </p:custDataLst>
          </p:nvPr>
        </p:nvCxnSpPr>
        <p:spPr>
          <a:xfrm>
            <a:off x="6105525" y="648970"/>
            <a:ext cx="6186170" cy="29210"/>
          </a:xfrm>
          <a:prstGeom prst="line">
            <a:avLst/>
          </a:prstGeom>
          <a:noFill/>
          <a:ln w="9525">
            <a:solidFill>
              <a:srgbClr val="FAFAFA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5" name="椭圆 44"/>
          <p:cNvSpPr/>
          <p:nvPr>
            <p:custDataLst>
              <p:tags r:id="rId4"/>
            </p:custDataLst>
          </p:nvPr>
        </p:nvSpPr>
        <p:spPr>
          <a:xfrm rot="5400000">
            <a:off x="6031219" y="527184"/>
            <a:ext cx="272048" cy="27214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5875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1200"/>
          </a:p>
        </p:txBody>
      </p:sp>
      <p:sp>
        <p:nvSpPr>
          <p:cNvPr id="46" name="椭圆 45"/>
          <p:cNvSpPr/>
          <p:nvPr>
            <p:custDataLst>
              <p:tags r:id="rId5"/>
            </p:custDataLst>
          </p:nvPr>
        </p:nvSpPr>
        <p:spPr>
          <a:xfrm>
            <a:off x="9264046" y="188595"/>
            <a:ext cx="1062990" cy="1033145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47" name="椭圆 46"/>
          <p:cNvSpPr/>
          <p:nvPr>
            <p:custDataLst>
              <p:tags r:id="rId6"/>
            </p:custDataLst>
          </p:nvPr>
        </p:nvSpPr>
        <p:spPr>
          <a:xfrm>
            <a:off x="6472904" y="323003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48" name="椭圆 47"/>
          <p:cNvSpPr/>
          <p:nvPr>
            <p:custDataLst>
              <p:tags r:id="rId7"/>
            </p:custDataLst>
          </p:nvPr>
        </p:nvSpPr>
        <p:spPr>
          <a:xfrm>
            <a:off x="9360249" y="277495"/>
            <a:ext cx="869315" cy="855345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49" name="文本框 18"/>
          <p:cNvSpPr txBox="1"/>
          <p:nvPr>
            <p:custDataLst>
              <p:tags r:id="rId8"/>
            </p:custDataLst>
          </p:nvPr>
        </p:nvSpPr>
        <p:spPr>
          <a:xfrm>
            <a:off x="9354851" y="328295"/>
            <a:ext cx="875030" cy="76644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任务实施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50" name="椭圆 49"/>
          <p:cNvSpPr/>
          <p:nvPr>
            <p:custDataLst>
              <p:tags r:id="rId9"/>
            </p:custDataLst>
          </p:nvPr>
        </p:nvSpPr>
        <p:spPr>
          <a:xfrm>
            <a:off x="6527831" y="394123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51" name="文本框 42"/>
          <p:cNvSpPr txBox="1"/>
          <p:nvPr>
            <p:custDataLst>
              <p:tags r:id="rId10"/>
            </p:custDataLst>
          </p:nvPr>
        </p:nvSpPr>
        <p:spPr>
          <a:xfrm>
            <a:off x="6506559" y="379201"/>
            <a:ext cx="666115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任务描述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52" name="椭圆 51"/>
          <p:cNvSpPr/>
          <p:nvPr>
            <p:custDataLst>
              <p:tags r:id="rId11"/>
            </p:custDataLst>
          </p:nvPr>
        </p:nvSpPr>
        <p:spPr>
          <a:xfrm>
            <a:off x="7896225" y="305435"/>
            <a:ext cx="733425" cy="74295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53" name="椭圆 52"/>
          <p:cNvSpPr/>
          <p:nvPr>
            <p:custDataLst>
              <p:tags r:id="rId12"/>
            </p:custDataLst>
          </p:nvPr>
        </p:nvSpPr>
        <p:spPr>
          <a:xfrm>
            <a:off x="7950835" y="376555"/>
            <a:ext cx="623570" cy="59690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54" name="文本框 42"/>
          <p:cNvSpPr txBox="1"/>
          <p:nvPr>
            <p:custDataLst>
              <p:tags r:id="rId13"/>
            </p:custDataLst>
          </p:nvPr>
        </p:nvSpPr>
        <p:spPr>
          <a:xfrm>
            <a:off x="7929880" y="361950"/>
            <a:ext cx="666115" cy="627380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no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任务准备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55" name="椭圆 54"/>
          <p:cNvSpPr/>
          <p:nvPr>
            <p:custDataLst>
              <p:tags r:id="rId14"/>
            </p:custDataLst>
          </p:nvPr>
        </p:nvSpPr>
        <p:spPr>
          <a:xfrm>
            <a:off x="10898219" y="300990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56" name="椭圆 55"/>
          <p:cNvSpPr/>
          <p:nvPr>
            <p:custDataLst>
              <p:tags r:id="rId15"/>
            </p:custDataLst>
          </p:nvPr>
        </p:nvSpPr>
        <p:spPr>
          <a:xfrm>
            <a:off x="10953146" y="372110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57" name="文本框 42"/>
          <p:cNvSpPr txBox="1"/>
          <p:nvPr>
            <p:custDataLst>
              <p:tags r:id="rId16"/>
            </p:custDataLst>
          </p:nvPr>
        </p:nvSpPr>
        <p:spPr>
          <a:xfrm>
            <a:off x="10931874" y="357187"/>
            <a:ext cx="666115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点评总结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cxnSp>
        <p:nvCxnSpPr>
          <p:cNvPr id="34" name="直接连接符 33"/>
          <p:cNvCxnSpPr>
            <a:stCxn id="35" idx="4"/>
          </p:cNvCxnSpPr>
          <p:nvPr>
            <p:custDataLst>
              <p:tags r:id="rId17"/>
            </p:custDataLst>
          </p:nvPr>
        </p:nvCxnSpPr>
        <p:spPr>
          <a:xfrm>
            <a:off x="7031990" y="1955800"/>
            <a:ext cx="5259705" cy="13970"/>
          </a:xfrm>
          <a:prstGeom prst="line">
            <a:avLst/>
          </a:prstGeom>
          <a:noFill/>
          <a:ln w="9525">
            <a:solidFill>
              <a:srgbClr val="FAFAFA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5" name="椭圆 34"/>
          <p:cNvSpPr/>
          <p:nvPr>
            <p:custDataLst>
              <p:tags r:id="rId18"/>
            </p:custDataLst>
          </p:nvPr>
        </p:nvSpPr>
        <p:spPr>
          <a:xfrm rot="5400000">
            <a:off x="7032614" y="1820044"/>
            <a:ext cx="272048" cy="27214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5875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1200"/>
          </a:p>
        </p:txBody>
      </p:sp>
      <p:grpSp>
        <p:nvGrpSpPr>
          <p:cNvPr id="3" name="组合 2"/>
          <p:cNvGrpSpPr/>
          <p:nvPr/>
        </p:nvGrpSpPr>
        <p:grpSpPr>
          <a:xfrm>
            <a:off x="7602220" y="1596390"/>
            <a:ext cx="811530" cy="753110"/>
            <a:chOff x="11738" y="2294"/>
            <a:chExt cx="1674" cy="1626"/>
          </a:xfrm>
        </p:grpSpPr>
        <p:sp>
          <p:nvSpPr>
            <p:cNvPr id="36" name="椭圆 35"/>
            <p:cNvSpPr/>
            <p:nvPr>
              <p:custDataLst>
                <p:tags r:id="rId19"/>
              </p:custDataLst>
            </p:nvPr>
          </p:nvSpPr>
          <p:spPr>
            <a:xfrm>
              <a:off x="11738" y="2294"/>
              <a:ext cx="1674" cy="1627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50" tIns="60924" rIns="121850" bIns="60924" rtlCol="0" anchor="ctr"/>
            <a:lstStyle/>
            <a:p>
              <a:pPr algn="ctr"/>
              <a:endParaRPr lang="zh-CN" altLang="en-US" sz="2100"/>
            </a:p>
          </p:txBody>
        </p:sp>
        <p:sp>
          <p:nvSpPr>
            <p:cNvPr id="37" name="椭圆 36"/>
            <p:cNvSpPr/>
            <p:nvPr>
              <p:custDataLst>
                <p:tags r:id="rId20"/>
              </p:custDataLst>
            </p:nvPr>
          </p:nvSpPr>
          <p:spPr>
            <a:xfrm>
              <a:off x="11890" y="2434"/>
              <a:ext cx="1369" cy="1347"/>
            </a:xfrm>
            <a:prstGeom prst="ellipse">
              <a:avLst/>
            </a:prstGeom>
            <a:solidFill>
              <a:srgbClr val="78BE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50" tIns="60924" rIns="121850" bIns="60924"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8" name="文本框 18"/>
          <p:cNvSpPr txBox="1"/>
          <p:nvPr>
            <p:custDataLst>
              <p:tags r:id="rId21"/>
            </p:custDataLst>
          </p:nvPr>
        </p:nvSpPr>
        <p:spPr>
          <a:xfrm>
            <a:off x="7538751" y="1667510"/>
            <a:ext cx="875030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示范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讲解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9436405" y="1920389"/>
            <a:ext cx="146016" cy="146016"/>
            <a:chOff x="5840809" y="2492376"/>
            <a:chExt cx="493316" cy="493316"/>
          </a:xfrm>
        </p:grpSpPr>
        <p:sp>
          <p:nvSpPr>
            <p:cNvPr id="40" name="椭圆 39"/>
            <p:cNvSpPr/>
            <p:nvPr>
              <p:custDataLst>
                <p:tags r:id="rId22"/>
              </p:custDataLst>
            </p:nvPr>
          </p:nvSpPr>
          <p:spPr>
            <a:xfrm>
              <a:off x="5840809" y="2492376"/>
              <a:ext cx="493316" cy="493316"/>
            </a:xfrm>
            <a:prstGeom prst="ellipse">
              <a:avLst/>
            </a:prstGeom>
            <a:gradFill flip="none" rotWithShape="1">
              <a:gsLst>
                <a:gs pos="0">
                  <a:srgbClr val="A5A5A5">
                    <a:lumMod val="5000"/>
                    <a:lumOff val="95000"/>
                  </a:srgbClr>
                </a:gs>
                <a:gs pos="74000">
                  <a:srgbClr val="A5A5A5">
                    <a:lumMod val="45000"/>
                    <a:lumOff val="55000"/>
                  </a:srgbClr>
                </a:gs>
                <a:gs pos="83000">
                  <a:srgbClr val="A5A5A5">
                    <a:lumMod val="45000"/>
                    <a:lumOff val="55000"/>
                  </a:srgbClr>
                </a:gs>
                <a:gs pos="100000">
                  <a:srgbClr val="A5A5A5">
                    <a:lumMod val="30000"/>
                    <a:lumOff val="70000"/>
                  </a:srgbClr>
                </a:gs>
              </a:gsLst>
              <a:lin ang="18900000" scaled="1"/>
              <a:tileRect/>
            </a:gradFill>
            <a:ln w="12700" cap="flat" cmpd="sng" algn="ctr">
              <a:gradFill flip="none" rotWithShape="1">
                <a:gsLst>
                  <a:gs pos="0">
                    <a:srgbClr val="A5A5A5">
                      <a:lumMod val="5000"/>
                      <a:lumOff val="95000"/>
                    </a:srgbClr>
                  </a:gs>
                  <a:gs pos="74000">
                    <a:srgbClr val="A5A5A5">
                      <a:lumMod val="45000"/>
                      <a:lumOff val="55000"/>
                    </a:srgbClr>
                  </a:gs>
                  <a:gs pos="83000">
                    <a:srgbClr val="A5A5A5">
                      <a:lumMod val="45000"/>
                      <a:lumOff val="55000"/>
                    </a:srgbClr>
                  </a:gs>
                  <a:gs pos="100000">
                    <a:srgbClr val="A5A5A5">
                      <a:lumMod val="30000"/>
                      <a:lumOff val="70000"/>
                    </a:srgbClr>
                  </a:gs>
                </a:gsLst>
                <a:lin ang="8100000" scaled="1"/>
                <a:tileRect/>
              </a:gradFill>
              <a:prstDash val="solid"/>
              <a:miter lim="800000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9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1" name="椭圆 40"/>
            <p:cNvSpPr/>
            <p:nvPr>
              <p:custDataLst>
                <p:tags r:id="rId23"/>
              </p:custDataLst>
            </p:nvPr>
          </p:nvSpPr>
          <p:spPr>
            <a:xfrm>
              <a:off x="5889859" y="2541426"/>
              <a:ext cx="395216" cy="395216"/>
            </a:xfrm>
            <a:prstGeom prst="ellipse">
              <a:avLst/>
            </a:prstGeom>
            <a:solidFill>
              <a:srgbClr val="78BEB9"/>
            </a:solidFill>
            <a:ln w="12700" cap="flat" cmpd="sng" algn="ctr">
              <a:noFill/>
              <a:prstDash val="solid"/>
              <a:miter lim="800000"/>
            </a:ln>
            <a:effectLst>
              <a:innerShdw blurRad="50800">
                <a:prstClr val="black"/>
              </a:innerShdw>
            </a:effectLst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900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42" name="等腰三角形 41"/>
          <p:cNvSpPr/>
          <p:nvPr>
            <p:custDataLst>
              <p:tags r:id="rId24"/>
            </p:custDataLst>
          </p:nvPr>
        </p:nvSpPr>
        <p:spPr>
          <a:xfrm>
            <a:off x="8908902" y="2085453"/>
            <a:ext cx="1201022" cy="552323"/>
          </a:xfrm>
          <a:prstGeom prst="triangle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</a:srgbClr>
              </a:gs>
              <a:gs pos="74000">
                <a:srgbClr val="A5A5A5">
                  <a:lumMod val="45000"/>
                  <a:lumOff val="55000"/>
                </a:srgbClr>
              </a:gs>
              <a:gs pos="83000">
                <a:srgbClr val="A5A5A5">
                  <a:lumMod val="45000"/>
                  <a:lumOff val="55000"/>
                </a:srgbClr>
              </a:gs>
              <a:gs pos="100000">
                <a:srgbClr val="A5A5A5">
                  <a:lumMod val="30000"/>
                  <a:lumOff val="70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91390" tIns="45693" rIns="91390" bIns="45693" rtlCol="0" anchor="ctr"/>
          <a:lstStyle/>
          <a:p>
            <a:pPr algn="ctr" defTabSz="913765">
              <a:defRPr/>
            </a:pPr>
            <a:endParaRPr lang="zh-CN" altLang="en-US" sz="1900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7883525" y="2720975"/>
            <a:ext cx="3335655" cy="3923030"/>
            <a:chOff x="2283117" y="2891789"/>
            <a:chExt cx="2065946" cy="2879342"/>
          </a:xfrm>
        </p:grpSpPr>
        <p:sp>
          <p:nvSpPr>
            <p:cNvPr id="58" name="圆角矩形 57"/>
            <p:cNvSpPr/>
            <p:nvPr>
              <p:custDataLst>
                <p:tags r:id="rId25"/>
              </p:custDataLst>
            </p:nvPr>
          </p:nvSpPr>
          <p:spPr>
            <a:xfrm>
              <a:off x="2283117" y="2891789"/>
              <a:ext cx="2065946" cy="2879342"/>
            </a:xfrm>
            <a:prstGeom prst="roundRect">
              <a:avLst/>
            </a:prstGeom>
            <a:gradFill flip="none" rotWithShape="1">
              <a:gsLst>
                <a:gs pos="0">
                  <a:srgbClr val="A5A5A5">
                    <a:lumMod val="5000"/>
                    <a:lumOff val="95000"/>
                  </a:srgbClr>
                </a:gs>
                <a:gs pos="74000">
                  <a:srgbClr val="A5A5A5">
                    <a:lumMod val="45000"/>
                    <a:lumOff val="55000"/>
                  </a:srgbClr>
                </a:gs>
                <a:gs pos="83000">
                  <a:srgbClr val="A5A5A5">
                    <a:lumMod val="45000"/>
                    <a:lumOff val="55000"/>
                  </a:srgbClr>
                </a:gs>
                <a:gs pos="100000">
                  <a:srgbClr val="A5A5A5">
                    <a:lumMod val="30000"/>
                    <a:lumOff val="70000"/>
                  </a:srgbClr>
                </a:gs>
              </a:gsLst>
              <a:lin ang="18900000" scaled="1"/>
              <a:tileRect/>
            </a:gradFill>
            <a:ln w="12700" cap="flat" cmpd="sng" algn="ctr">
              <a:gradFill flip="none" rotWithShape="1">
                <a:gsLst>
                  <a:gs pos="0">
                    <a:srgbClr val="A5A5A5">
                      <a:lumMod val="5000"/>
                      <a:lumOff val="95000"/>
                    </a:srgbClr>
                  </a:gs>
                  <a:gs pos="74000">
                    <a:srgbClr val="A5A5A5">
                      <a:lumMod val="45000"/>
                      <a:lumOff val="55000"/>
                    </a:srgbClr>
                  </a:gs>
                  <a:gs pos="83000">
                    <a:srgbClr val="A5A5A5">
                      <a:lumMod val="45000"/>
                      <a:lumOff val="55000"/>
                    </a:srgbClr>
                  </a:gs>
                  <a:gs pos="100000">
                    <a:srgbClr val="A5A5A5">
                      <a:lumMod val="30000"/>
                      <a:lumOff val="70000"/>
                    </a:srgbClr>
                  </a:gs>
                </a:gsLst>
                <a:lin ang="8100000" scaled="1"/>
                <a:tileRect/>
              </a:gradFill>
              <a:prstDash val="solid"/>
              <a:miter lim="800000"/>
            </a:ln>
            <a:effectLst>
              <a:outerShdw blurRad="88900" dist="635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9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9" name="矩形 58"/>
            <p:cNvSpPr/>
            <p:nvPr>
              <p:custDataLst>
                <p:tags r:id="rId26"/>
              </p:custDataLst>
            </p:nvPr>
          </p:nvSpPr>
          <p:spPr>
            <a:xfrm>
              <a:off x="2324747" y="3529895"/>
              <a:ext cx="1888239" cy="15916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913765">
                <a:lnSpc>
                  <a:spcPct val="150000"/>
                </a:lnSpc>
                <a:defRPr/>
              </a:pPr>
              <a:r>
                <a:rPr lang="zh-CN" altLang="en-US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我们要根据特定的，</a:t>
              </a:r>
              <a:endParaRPr lang="zh-CN" altLang="en-US" kern="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just" defTabSz="913765">
                <a:lnSpc>
                  <a:spcPct val="150000"/>
                </a:lnSpc>
                <a:defRPr/>
              </a:pPr>
              <a:r>
                <a:rPr lang="zh-CN" altLang="en-US" b="1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主题</a:t>
              </a:r>
              <a:r>
                <a:rPr lang="en-US" altLang="zh-CN" b="1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zh-CN" altLang="en-US" b="1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环境</a:t>
              </a:r>
              <a:r>
                <a:rPr lang="zh-CN" altLang="en-US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、</a:t>
              </a:r>
              <a:r>
                <a:rPr lang="zh-CN" altLang="en-US" b="1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地理</a:t>
              </a:r>
              <a:r>
                <a:rPr lang="en-US" altLang="zh-CN" b="1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zh-CN" altLang="en-US" b="1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位置、</a:t>
              </a:r>
              <a:endParaRPr lang="en-US" altLang="zh-CN" b="1" kern="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just" defTabSz="913765">
                <a:lnSpc>
                  <a:spcPct val="150000"/>
                </a:lnSpc>
                <a:defRPr/>
              </a:pPr>
              <a:r>
                <a:rPr lang="zh-CN" altLang="en-US" b="1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季节</a:t>
              </a:r>
              <a:r>
                <a:rPr lang="en-US" altLang="zh-CN" b="1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zh-CN" altLang="en-US" b="1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变化</a:t>
              </a:r>
              <a:r>
                <a:rPr lang="zh-CN" altLang="en-US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，</a:t>
              </a:r>
              <a:endParaRPr lang="zh-CN" altLang="en-US" kern="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just" defTabSz="913765">
                <a:lnSpc>
                  <a:spcPct val="150000"/>
                </a:lnSpc>
                <a:defRPr/>
              </a:pPr>
              <a:r>
                <a:rPr lang="zh-CN" altLang="en-US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合理选择树木的种类及状态进行绘画。</a:t>
              </a:r>
              <a:endParaRPr lang="zh-CN" altLang="en-US" kern="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0" name="文本框 59"/>
            <p:cNvSpPr txBox="1"/>
            <p:nvPr>
              <p:custDataLst>
                <p:tags r:id="rId27"/>
              </p:custDataLst>
            </p:nvPr>
          </p:nvSpPr>
          <p:spPr>
            <a:xfrm>
              <a:off x="2476615" y="2955174"/>
              <a:ext cx="1695861" cy="428313"/>
            </a:xfrm>
            <a:prstGeom prst="rect">
              <a:avLst/>
            </a:prstGeom>
            <a:noFill/>
            <a:effectLst>
              <a:outerShdw blurRad="38100" dist="127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defTabSz="913765">
                <a:defRPr/>
              </a:pPr>
              <a:r>
                <a:rPr lang="zh-CN" altLang="en-US" sz="3200" kern="0" dirty="0">
                  <a:solidFill>
                    <a:srgbClr val="78BEB9"/>
                  </a:solidFill>
                  <a:latin typeface="Britannic Bold" panose="020B0903060703020204" pitchFamily="34" charset="0"/>
                  <a:sym typeface="+mn-ea"/>
                </a:rPr>
                <a:t>绘画要求：</a:t>
              </a:r>
              <a:endParaRPr lang="zh-CN" altLang="en-US" sz="3200" kern="0" dirty="0">
                <a:solidFill>
                  <a:srgbClr val="78BEB9"/>
                </a:solidFill>
                <a:latin typeface="Britannic Bold" panose="020B0903060703020204" pitchFamily="34" charset="0"/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828040" y="1646555"/>
            <a:ext cx="2973070" cy="4013835"/>
            <a:chOff x="3073918" y="203757"/>
            <a:chExt cx="1017887" cy="491907"/>
          </a:xfrm>
        </p:grpSpPr>
        <p:sp>
          <p:nvSpPr>
            <p:cNvPr id="80" name="任意多边形 82"/>
            <p:cNvSpPr/>
            <p:nvPr>
              <p:custDataLst>
                <p:tags r:id="rId28"/>
              </p:custDataLst>
            </p:nvPr>
          </p:nvSpPr>
          <p:spPr bwMode="auto">
            <a:xfrm rot="5400000">
              <a:off x="3336908" y="-59233"/>
              <a:ext cx="491907" cy="1017887"/>
            </a:xfrm>
            <a:prstGeom prst="roundRect">
              <a:avLst/>
            </a:pr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1" name="任意多边形 83"/>
            <p:cNvSpPr/>
            <p:nvPr>
              <p:custDataLst>
                <p:tags r:id="rId29"/>
              </p:custDataLst>
            </p:nvPr>
          </p:nvSpPr>
          <p:spPr bwMode="auto">
            <a:xfrm rot="16200000">
              <a:off x="3333117" y="-51899"/>
              <a:ext cx="484819" cy="1003218"/>
            </a:xfrm>
            <a:prstGeom prst="roundRect">
              <a:avLst/>
            </a:pr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aphicFrame>
        <p:nvGraphicFramePr>
          <p:cNvPr id="86" name="表格 85"/>
          <p:cNvGraphicFramePr/>
          <p:nvPr>
            <p:custDataLst>
              <p:tags r:id="rId30"/>
            </p:custDataLst>
          </p:nvPr>
        </p:nvGraphicFramePr>
        <p:xfrm>
          <a:off x="4343400" y="2846070"/>
          <a:ext cx="3310255" cy="2110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0255"/>
              </a:tblGrid>
              <a:tr h="367665">
                <a:tc>
                  <a:txBody>
                    <a:bodyPr/>
                    <a:lstStyle/>
                    <a:p>
                      <a:pPr indent="0" algn="l" fontAlgn="auto">
                        <a:buNone/>
                      </a:pPr>
                      <a:r>
                        <a:rPr lang="zh-CN" altLang="en-US" dirty="0" smtClean="0"/>
                        <a:t>《冬天的树》</a:t>
                      </a:r>
                      <a:endParaRPr lang="zh-CN" altLang="en-US" dirty="0"/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pPr indent="0" algn="l" fontAlgn="auto">
                        <a:buNone/>
                      </a:pPr>
                      <a:r>
                        <a:rPr lang="zh-CN" altLang="en-US" dirty="0"/>
                        <a:t>第一步，根据特定环境，确定树的种类。冬季以松树为主。</a:t>
                      </a:r>
                      <a:endParaRPr lang="zh-CN" altLang="en-US" dirty="0"/>
                    </a:p>
                  </a:txBody>
                  <a:tcPr/>
                </a:tc>
              </a:tr>
              <a:tr h="367665">
                <a:tc>
                  <a:txBody>
                    <a:bodyPr/>
                    <a:lstStyle/>
                    <a:p>
                      <a:pPr indent="0" algn="l" fontAlgn="auto">
                        <a:buNone/>
                      </a:pPr>
                      <a:r>
                        <a:rPr lang="zh-CN" altLang="en-US" dirty="0"/>
                        <a:t>第二步，围绕松树，设计其它物象。</a:t>
                      </a:r>
                      <a:endParaRPr lang="zh-CN" altLang="en-US" dirty="0"/>
                    </a:p>
                  </a:txBody>
                  <a:tcPr/>
                </a:tc>
              </a:tr>
              <a:tr h="367665">
                <a:tc>
                  <a:txBody>
                    <a:bodyPr/>
                    <a:lstStyle/>
                    <a:p>
                      <a:pPr indent="0" algn="l" fontAlgn="auto">
                        <a:buNone/>
                      </a:pPr>
                      <a:r>
                        <a:rPr lang="zh-CN" altLang="en-US" dirty="0"/>
                        <a:t>第三步，</a:t>
                      </a:r>
                      <a:r>
                        <a:rPr lang="zh-CN" altLang="en-US" sz="1800">
                          <a:sym typeface="+mn-ea"/>
                        </a:rPr>
                        <a:t>设计配色，</a:t>
                      </a:r>
                      <a:r>
                        <a:rPr lang="zh-CN" altLang="en-US" sz="1800" dirty="0">
                          <a:sym typeface="+mn-ea"/>
                        </a:rPr>
                        <a:t>根据冬季确定主体色调为冷色。</a:t>
                      </a:r>
                      <a:endParaRPr lang="zh-CN" altLang="en-US" dirty="0"/>
                    </a:p>
                  </a:txBody>
                  <a:tcPr/>
                </a:tc>
              </a:tr>
              <a:tr h="367665">
                <a:tc>
                  <a:txBody>
                    <a:bodyPr/>
                    <a:lstStyle/>
                    <a:p>
                      <a:pPr indent="0" algn="l" fontAlgn="auto">
                        <a:buNone/>
                      </a:pPr>
                      <a:r>
                        <a:rPr lang="zh-CN" altLang="en-US"/>
                        <a:t>第四步，</a:t>
                      </a:r>
                      <a:r>
                        <a:rPr lang="zh-CN" altLang="en-US" sz="1800">
                          <a:sym typeface="+mn-ea"/>
                        </a:rPr>
                        <a:t>上色</a:t>
                      </a:r>
                      <a:r>
                        <a:rPr lang="zh-CN" altLang="en-US"/>
                        <a:t>完成绘画。</a:t>
                      </a:r>
                      <a:r>
                        <a:rPr lang="en-US" altLang="zh-CN"/>
                        <a:t> </a:t>
                      </a:r>
                      <a:endParaRPr lang="en-US" altLang="zh-CN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图片 1" descr="微信图片_20231230232107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029970" y="1873885"/>
            <a:ext cx="2522855" cy="3561080"/>
          </a:xfrm>
          <a:prstGeom prst="roundRect">
            <a:avLst/>
          </a:prstGeom>
        </p:spPr>
      </p:pic>
    </p:spTree>
    <p:custDataLst>
      <p:tags r:id="rId3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2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1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8925" y="418465"/>
            <a:ext cx="4273550" cy="1351280"/>
          </a:xfrm>
          <a:prstGeom prst="rect">
            <a:avLst/>
          </a:prstGeom>
        </p:spPr>
        <p:txBody>
          <a:bodyPr wrap="square" lIns="121850" tIns="60924" rIns="121850" bIns="60924">
            <a:spAutoFit/>
          </a:bodyPr>
          <a:lstStyle/>
          <a:p>
            <a:pPr algn="l"/>
            <a:r>
              <a:rPr lang="zh-CN" altLang="zh-CN" sz="4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任务实施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小组合作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分组练习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/>
            <a:endParaRPr lang="zh-CN" altLang="zh-CN" sz="4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648971" y="321555"/>
            <a:ext cx="709208" cy="709467"/>
            <a:chOff x="646916" y="321629"/>
            <a:chExt cx="709372" cy="709631"/>
          </a:xfrm>
        </p:grpSpPr>
        <p:grpSp>
          <p:nvGrpSpPr>
            <p:cNvPr id="3" name="组合 2"/>
            <p:cNvGrpSpPr/>
            <p:nvPr/>
          </p:nvGrpSpPr>
          <p:grpSpPr>
            <a:xfrm>
              <a:off x="646916" y="321629"/>
              <a:ext cx="709372" cy="709631"/>
              <a:chOff x="5614910" y="779869"/>
              <a:chExt cx="860050" cy="860050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5614910" y="779869"/>
                <a:ext cx="860050" cy="8600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  <a:lumOff val="5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70000">
                    <a:srgbClr val="FAFAFA"/>
                  </a:gs>
                </a:gsLst>
                <a:lin ang="8100000" scaled="1"/>
                <a:tileRect/>
              </a:gradFill>
              <a:ln w="25400">
                <a:solidFill>
                  <a:schemeClr val="bg1"/>
                </a:solidFill>
              </a:ln>
              <a:effectLst>
                <a:outerShdw blurRad="254000" dist="190500" dir="8100000" algn="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00"/>
              </a:p>
            </p:txBody>
          </p:sp>
          <p:sp>
            <p:nvSpPr>
              <p:cNvPr id="6" name="椭圆 5"/>
              <p:cNvSpPr/>
              <p:nvPr/>
            </p:nvSpPr>
            <p:spPr>
              <a:xfrm flipV="1">
                <a:off x="5681087" y="846745"/>
                <a:ext cx="746745" cy="746746"/>
              </a:xfrm>
              <a:prstGeom prst="ellipse">
                <a:avLst/>
              </a:prstGeom>
              <a:solidFill>
                <a:srgbClr val="78BE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87" y="346493"/>
              <a:ext cx="620031" cy="659902"/>
            </a:xfrm>
            <a:prstGeom prst="rect">
              <a:avLst/>
            </a:prstGeom>
          </p:spPr>
        </p:pic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283" y="5690546"/>
            <a:ext cx="1161022" cy="123568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18499" y="6065365"/>
            <a:ext cx="679548" cy="1042177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94394" y="6028762"/>
            <a:ext cx="779543" cy="101538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760" y="6146683"/>
            <a:ext cx="586317" cy="62402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2709504" y="1557226"/>
            <a:ext cx="3342456" cy="2161243"/>
            <a:chOff x="2707926" y="1796140"/>
            <a:chExt cx="3343230" cy="2161744"/>
          </a:xfrm>
        </p:grpSpPr>
        <p:sp>
          <p:nvSpPr>
            <p:cNvPr id="13" name="任意多边形 12"/>
            <p:cNvSpPr/>
            <p:nvPr/>
          </p:nvSpPr>
          <p:spPr>
            <a:xfrm>
              <a:off x="2707926" y="1796140"/>
              <a:ext cx="3267694" cy="2057401"/>
            </a:xfrm>
            <a:custGeom>
              <a:avLst/>
              <a:gdLst>
                <a:gd name="connsiteX0" fmla="*/ 3267694 w 3267694"/>
                <a:gd name="connsiteY0" fmla="*/ 1717009 h 2057401"/>
                <a:gd name="connsiteX1" fmla="*/ 3267694 w 3267694"/>
                <a:gd name="connsiteY1" fmla="*/ 2057401 h 2057401"/>
                <a:gd name="connsiteX2" fmla="*/ 2927303 w 3267694"/>
                <a:gd name="connsiteY2" fmla="*/ 2057401 h 2057401"/>
                <a:gd name="connsiteX3" fmla="*/ 0 w 3267694"/>
                <a:gd name="connsiteY3" fmla="*/ 0 h 2057401"/>
                <a:gd name="connsiteX4" fmla="*/ 3267694 w 3267694"/>
                <a:gd name="connsiteY4" fmla="*/ 0 h 2057401"/>
                <a:gd name="connsiteX5" fmla="*/ 3267694 w 3267694"/>
                <a:gd name="connsiteY5" fmla="*/ 1313670 h 2057401"/>
                <a:gd name="connsiteX6" fmla="*/ 2523963 w 3267694"/>
                <a:gd name="connsiteY6" fmla="*/ 2057401 h 2057401"/>
                <a:gd name="connsiteX7" fmla="*/ 0 w 3267694"/>
                <a:gd name="connsiteY7" fmla="*/ 2057401 h 2057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7694" h="2057401">
                  <a:moveTo>
                    <a:pt x="3267694" y="1717009"/>
                  </a:moveTo>
                  <a:lnTo>
                    <a:pt x="3267694" y="2057401"/>
                  </a:lnTo>
                  <a:lnTo>
                    <a:pt x="2927303" y="2057401"/>
                  </a:lnTo>
                  <a:close/>
                  <a:moveTo>
                    <a:pt x="0" y="0"/>
                  </a:moveTo>
                  <a:lnTo>
                    <a:pt x="3267694" y="0"/>
                  </a:lnTo>
                  <a:lnTo>
                    <a:pt x="3267694" y="1313670"/>
                  </a:lnTo>
                  <a:lnTo>
                    <a:pt x="2523963" y="2057401"/>
                  </a:lnTo>
                  <a:lnTo>
                    <a:pt x="0" y="205740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A5A5A5">
                    <a:lumMod val="5000"/>
                    <a:lumOff val="95000"/>
                  </a:srgbClr>
                </a:gs>
                <a:gs pos="74000">
                  <a:srgbClr val="A5A5A5">
                    <a:lumMod val="45000"/>
                    <a:lumOff val="55000"/>
                  </a:srgbClr>
                </a:gs>
                <a:gs pos="83000">
                  <a:srgbClr val="A5A5A5">
                    <a:lumMod val="45000"/>
                    <a:lumOff val="55000"/>
                  </a:srgbClr>
                </a:gs>
                <a:gs pos="100000">
                  <a:srgbClr val="A5A5A5">
                    <a:lumMod val="30000"/>
                    <a:lumOff val="70000"/>
                  </a:srgbClr>
                </a:gs>
              </a:gsLst>
              <a:lin ang="18900000" scaled="1"/>
              <a:tileRect/>
            </a:gradFill>
            <a:ln w="12700" cap="flat" cmpd="sng" algn="ctr">
              <a:gradFill flip="none" rotWithShape="1">
                <a:gsLst>
                  <a:gs pos="0">
                    <a:srgbClr val="A5A5A5">
                      <a:lumMod val="5000"/>
                      <a:lumOff val="95000"/>
                    </a:srgbClr>
                  </a:gs>
                  <a:gs pos="74000">
                    <a:srgbClr val="A5A5A5">
                      <a:lumMod val="45000"/>
                      <a:lumOff val="55000"/>
                    </a:srgbClr>
                  </a:gs>
                  <a:gs pos="83000">
                    <a:srgbClr val="A5A5A5">
                      <a:lumMod val="45000"/>
                      <a:lumOff val="55000"/>
                    </a:srgbClr>
                  </a:gs>
                  <a:gs pos="100000">
                    <a:srgbClr val="A5A5A5">
                      <a:lumMod val="30000"/>
                      <a:lumOff val="70000"/>
                    </a:srgbClr>
                  </a:gs>
                </a:gsLst>
                <a:lin ang="8100000" scaled="1"/>
                <a:tileRect/>
              </a:gradFill>
              <a:prstDash val="solid"/>
              <a:miter lim="800000"/>
            </a:ln>
            <a:effectLst>
              <a:outerShdw blurRad="127000" dist="1270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ctr" defTabSz="913765">
                <a:defRPr/>
              </a:pPr>
              <a:endParaRPr lang="zh-CN" altLang="en-US" sz="19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4" name="文本框 30"/>
            <p:cNvSpPr txBox="1"/>
            <p:nvPr/>
          </p:nvSpPr>
          <p:spPr>
            <a:xfrm>
              <a:off x="5719609" y="3574255"/>
              <a:ext cx="331547" cy="3836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3765"/>
              <a:r>
                <a:rPr lang="en-US" altLang="zh-CN" sz="1900" b="1" kern="0" dirty="0">
                  <a:solidFill>
                    <a:srgbClr val="78BEB9"/>
                  </a:solidFill>
                  <a:latin typeface="微软雅黑" panose="020B0503020204020204" charset="-122"/>
                  <a:ea typeface="微软雅黑" panose="020B0503020204020204" charset="-122"/>
                </a:rPr>
                <a:t>1</a:t>
              </a:r>
              <a:endParaRPr lang="zh-CN" altLang="en-US" sz="1900" b="1" kern="0" dirty="0">
                <a:solidFill>
                  <a:srgbClr val="78BEB9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3285287" y="1939880"/>
              <a:ext cx="2250961" cy="1513180"/>
              <a:chOff x="3285287" y="1911305"/>
              <a:chExt cx="2250961" cy="1513180"/>
            </a:xfrm>
          </p:grpSpPr>
          <p:sp>
            <p:nvSpPr>
              <p:cNvPr id="16" name="文本框 34"/>
              <p:cNvSpPr txBox="1"/>
              <p:nvPr/>
            </p:nvSpPr>
            <p:spPr>
              <a:xfrm>
                <a:off x="3612623" y="1911305"/>
                <a:ext cx="1249969" cy="5220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913765">
                  <a:defRPr/>
                </a:pPr>
                <a:r>
                  <a:rPr lang="zh-CN" altLang="en-US" sz="2800" b="1" kern="0" dirty="0">
                    <a:solidFill>
                      <a:srgbClr val="78BEB9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翻一翻</a:t>
                </a:r>
                <a:endParaRPr lang="zh-CN" altLang="en-US" sz="2800" b="1" kern="0" dirty="0">
                  <a:solidFill>
                    <a:srgbClr val="78BEB9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3285287" y="2501992"/>
                <a:ext cx="2250961" cy="9224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913765">
                  <a:lnSpc>
                    <a:spcPct val="150000"/>
                  </a:lnSpc>
                  <a:defRPr/>
                </a:pPr>
                <a:r>
                  <a:rPr lang="zh-CN" kern="0">
                    <a:solidFill>
                      <a:sysClr val="window" lastClr="FFFFFF">
                        <a:lumMod val="50000"/>
                      </a:sys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组长翻牌确定</a:t>
                </a:r>
                <a:endParaRPr lang="zh-CN" kern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pPr algn="just" defTabSz="913765">
                  <a:lnSpc>
                    <a:spcPct val="150000"/>
                  </a:lnSpc>
                  <a:defRPr/>
                </a:pPr>
                <a:r>
                  <a:rPr lang="zh-CN" kern="0">
                    <a:solidFill>
                      <a:sysClr val="window" lastClr="FFFFFF">
                        <a:lumMod val="50000"/>
                      </a:sys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绘画作品题目</a:t>
                </a:r>
                <a:endParaRPr lang="zh-CN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6169238" y="1557226"/>
            <a:ext cx="3355122" cy="2161243"/>
            <a:chOff x="6168460" y="1796140"/>
            <a:chExt cx="3355899" cy="2161744"/>
          </a:xfrm>
        </p:grpSpPr>
        <p:sp>
          <p:nvSpPr>
            <p:cNvPr id="19" name="任意多边形 18"/>
            <p:cNvSpPr/>
            <p:nvPr/>
          </p:nvSpPr>
          <p:spPr>
            <a:xfrm>
              <a:off x="6256665" y="1796140"/>
              <a:ext cx="3267694" cy="2057401"/>
            </a:xfrm>
            <a:custGeom>
              <a:avLst/>
              <a:gdLst>
                <a:gd name="connsiteX0" fmla="*/ 0 w 3267694"/>
                <a:gd name="connsiteY0" fmla="*/ 1770904 h 2057401"/>
                <a:gd name="connsiteX1" fmla="*/ 286497 w 3267694"/>
                <a:gd name="connsiteY1" fmla="*/ 2057401 h 2057401"/>
                <a:gd name="connsiteX2" fmla="*/ 0 w 3267694"/>
                <a:gd name="connsiteY2" fmla="*/ 2057401 h 2057401"/>
                <a:gd name="connsiteX3" fmla="*/ 0 w 3267694"/>
                <a:gd name="connsiteY3" fmla="*/ 0 h 2057401"/>
                <a:gd name="connsiteX4" fmla="*/ 3267694 w 3267694"/>
                <a:gd name="connsiteY4" fmla="*/ 0 h 2057401"/>
                <a:gd name="connsiteX5" fmla="*/ 3267694 w 3267694"/>
                <a:gd name="connsiteY5" fmla="*/ 2057401 h 2057401"/>
                <a:gd name="connsiteX6" fmla="*/ 703447 w 3267694"/>
                <a:gd name="connsiteY6" fmla="*/ 2057401 h 2057401"/>
                <a:gd name="connsiteX7" fmla="*/ 0 w 3267694"/>
                <a:gd name="connsiteY7" fmla="*/ 1353955 h 2057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7694" h="2057401">
                  <a:moveTo>
                    <a:pt x="0" y="1770904"/>
                  </a:moveTo>
                  <a:lnTo>
                    <a:pt x="286497" y="2057401"/>
                  </a:lnTo>
                  <a:lnTo>
                    <a:pt x="0" y="2057401"/>
                  </a:lnTo>
                  <a:close/>
                  <a:moveTo>
                    <a:pt x="0" y="0"/>
                  </a:moveTo>
                  <a:lnTo>
                    <a:pt x="3267694" y="0"/>
                  </a:lnTo>
                  <a:lnTo>
                    <a:pt x="3267694" y="2057401"/>
                  </a:lnTo>
                  <a:lnTo>
                    <a:pt x="703447" y="2057401"/>
                  </a:lnTo>
                  <a:lnTo>
                    <a:pt x="0" y="135395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A5A5A5">
                    <a:lumMod val="5000"/>
                    <a:lumOff val="95000"/>
                  </a:srgbClr>
                </a:gs>
                <a:gs pos="74000">
                  <a:srgbClr val="A5A5A5">
                    <a:lumMod val="45000"/>
                    <a:lumOff val="55000"/>
                  </a:srgbClr>
                </a:gs>
                <a:gs pos="83000">
                  <a:srgbClr val="A5A5A5">
                    <a:lumMod val="45000"/>
                    <a:lumOff val="55000"/>
                  </a:srgbClr>
                </a:gs>
                <a:gs pos="100000">
                  <a:srgbClr val="A5A5A5">
                    <a:lumMod val="30000"/>
                    <a:lumOff val="70000"/>
                  </a:srgbClr>
                </a:gs>
              </a:gsLst>
              <a:lin ang="18900000" scaled="1"/>
              <a:tileRect/>
            </a:gradFill>
            <a:ln w="12700" cap="flat" cmpd="sng" algn="ctr">
              <a:gradFill flip="none" rotWithShape="1">
                <a:gsLst>
                  <a:gs pos="0">
                    <a:srgbClr val="A5A5A5">
                      <a:lumMod val="5000"/>
                      <a:lumOff val="95000"/>
                    </a:srgbClr>
                  </a:gs>
                  <a:gs pos="74000">
                    <a:srgbClr val="A5A5A5">
                      <a:lumMod val="45000"/>
                      <a:lumOff val="55000"/>
                    </a:srgbClr>
                  </a:gs>
                  <a:gs pos="83000">
                    <a:srgbClr val="A5A5A5">
                      <a:lumMod val="45000"/>
                      <a:lumOff val="55000"/>
                    </a:srgbClr>
                  </a:gs>
                  <a:gs pos="100000">
                    <a:srgbClr val="A5A5A5">
                      <a:lumMod val="30000"/>
                      <a:lumOff val="70000"/>
                    </a:srgbClr>
                  </a:gs>
                </a:gsLst>
                <a:lin ang="8100000" scaled="1"/>
                <a:tileRect/>
              </a:gradFill>
              <a:prstDash val="solid"/>
              <a:miter lim="800000"/>
            </a:ln>
            <a:effectLst>
              <a:outerShdw blurRad="127000" dist="1270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ctr" defTabSz="913765">
                <a:defRPr/>
              </a:pPr>
              <a:endParaRPr lang="zh-CN" altLang="en-US" sz="19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6" name="文本框 31"/>
            <p:cNvSpPr txBox="1"/>
            <p:nvPr/>
          </p:nvSpPr>
          <p:spPr>
            <a:xfrm>
              <a:off x="6168460" y="3574255"/>
              <a:ext cx="331547" cy="3836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3765"/>
              <a:r>
                <a:rPr lang="en-US" altLang="zh-CN" sz="1900" b="1" kern="0" dirty="0">
                  <a:solidFill>
                    <a:srgbClr val="78BEB9"/>
                  </a:solidFill>
                  <a:latin typeface="微软雅黑" panose="020B0503020204020204" charset="-122"/>
                  <a:ea typeface="微软雅黑" panose="020B0503020204020204" charset="-122"/>
                </a:rPr>
                <a:t>2</a:t>
              </a:r>
              <a:endParaRPr lang="zh-CN" altLang="en-US" sz="1900" b="1" kern="0" dirty="0">
                <a:solidFill>
                  <a:srgbClr val="78BEB9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7103327" y="1939879"/>
              <a:ext cx="1923225" cy="1953714"/>
              <a:chOff x="3554588" y="1911304"/>
              <a:chExt cx="1923225" cy="1953714"/>
            </a:xfrm>
          </p:grpSpPr>
          <p:sp>
            <p:nvSpPr>
              <p:cNvPr id="28" name="文本框 38"/>
              <p:cNvSpPr txBox="1"/>
              <p:nvPr/>
            </p:nvSpPr>
            <p:spPr>
              <a:xfrm>
                <a:off x="3626598" y="1911304"/>
                <a:ext cx="1605652" cy="5220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913765"/>
                <a:r>
                  <a:rPr lang="zh-CN" altLang="en-US" sz="2800" b="1" kern="0" dirty="0">
                    <a:solidFill>
                      <a:srgbClr val="78BEB9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小组合作</a:t>
                </a:r>
                <a:endParaRPr lang="zh-CN" altLang="en-US" sz="1900" b="1" kern="0" dirty="0">
                  <a:solidFill>
                    <a:srgbClr val="78BEB9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3554588" y="2526763"/>
                <a:ext cx="1923225" cy="13382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913765">
                  <a:lnSpc>
                    <a:spcPct val="150000"/>
                  </a:lnSpc>
                  <a:buClrTx/>
                  <a:buSzTx/>
                  <a:buFontTx/>
                  <a:defRPr/>
                </a:pPr>
                <a:r>
                  <a:rPr lang="zh-CN" kern="0">
                    <a:solidFill>
                      <a:sysClr val="window" lastClr="FFFFFF">
                        <a:lumMod val="50000"/>
                      </a:sysClr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组长分工合作</a:t>
                </a:r>
                <a:endParaRPr lang="zh-CN" kern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  <a:p>
                <a:pPr algn="just" defTabSz="913765">
                  <a:lnSpc>
                    <a:spcPct val="150000"/>
                  </a:lnSpc>
                  <a:buClrTx/>
                  <a:buSzTx/>
                  <a:buFontTx/>
                  <a:defRPr/>
                </a:pPr>
                <a:r>
                  <a:rPr lang="zh-CN" sz="1800" kern="0">
                    <a:solidFill>
                      <a:sysClr val="window" lastClr="FFFFFF">
                        <a:lumMod val="50000"/>
                      </a:sys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一人上台绘画</a:t>
                </a:r>
                <a:endParaRPr lang="zh-CN" sz="1800" kern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pPr algn="just" defTabSz="913765">
                  <a:lnSpc>
                    <a:spcPct val="150000"/>
                  </a:lnSpc>
                  <a:buClrTx/>
                  <a:buSzTx/>
                  <a:buFontTx/>
                  <a:defRPr/>
                </a:pPr>
                <a:endParaRPr lang="zh-CN" sz="1800" kern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6168437" y="3757434"/>
            <a:ext cx="3757231" cy="2394424"/>
            <a:chOff x="6167660" y="3996858"/>
            <a:chExt cx="3758101" cy="2394979"/>
          </a:xfrm>
        </p:grpSpPr>
        <p:sp>
          <p:nvSpPr>
            <p:cNvPr id="31" name="任意多边形 30"/>
            <p:cNvSpPr/>
            <p:nvPr/>
          </p:nvSpPr>
          <p:spPr>
            <a:xfrm>
              <a:off x="6256665" y="4101190"/>
              <a:ext cx="3267694" cy="2057401"/>
            </a:xfrm>
            <a:custGeom>
              <a:avLst/>
              <a:gdLst>
                <a:gd name="connsiteX0" fmla="*/ 739483 w 3267694"/>
                <a:gd name="connsiteY0" fmla="*/ 0 h 2057401"/>
                <a:gd name="connsiteX1" fmla="*/ 3267694 w 3267694"/>
                <a:gd name="connsiteY1" fmla="*/ 0 h 2057401"/>
                <a:gd name="connsiteX2" fmla="*/ 3267694 w 3267694"/>
                <a:gd name="connsiteY2" fmla="*/ 2057401 h 2057401"/>
                <a:gd name="connsiteX3" fmla="*/ 0 w 3267694"/>
                <a:gd name="connsiteY3" fmla="*/ 2057401 h 2057401"/>
                <a:gd name="connsiteX4" fmla="*/ 0 w 3267694"/>
                <a:gd name="connsiteY4" fmla="*/ 739483 h 2057401"/>
                <a:gd name="connsiteX5" fmla="*/ 0 w 3267694"/>
                <a:gd name="connsiteY5" fmla="*/ 0 h 2057401"/>
                <a:gd name="connsiteX6" fmla="*/ 322533 w 3267694"/>
                <a:gd name="connsiteY6" fmla="*/ 0 h 2057401"/>
                <a:gd name="connsiteX7" fmla="*/ 0 w 3267694"/>
                <a:gd name="connsiteY7" fmla="*/ 322533 h 2057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7694" h="2057401">
                  <a:moveTo>
                    <a:pt x="739483" y="0"/>
                  </a:moveTo>
                  <a:lnTo>
                    <a:pt x="3267694" y="0"/>
                  </a:lnTo>
                  <a:lnTo>
                    <a:pt x="3267694" y="2057401"/>
                  </a:lnTo>
                  <a:lnTo>
                    <a:pt x="0" y="2057401"/>
                  </a:lnTo>
                  <a:lnTo>
                    <a:pt x="0" y="739483"/>
                  </a:lnTo>
                  <a:close/>
                  <a:moveTo>
                    <a:pt x="0" y="0"/>
                  </a:moveTo>
                  <a:lnTo>
                    <a:pt x="322533" y="0"/>
                  </a:lnTo>
                  <a:lnTo>
                    <a:pt x="0" y="32253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A5A5A5">
                    <a:lumMod val="5000"/>
                    <a:lumOff val="95000"/>
                  </a:srgbClr>
                </a:gs>
                <a:gs pos="74000">
                  <a:srgbClr val="A5A5A5">
                    <a:lumMod val="45000"/>
                    <a:lumOff val="55000"/>
                  </a:srgbClr>
                </a:gs>
                <a:gs pos="83000">
                  <a:srgbClr val="A5A5A5">
                    <a:lumMod val="45000"/>
                    <a:lumOff val="55000"/>
                  </a:srgbClr>
                </a:gs>
                <a:gs pos="100000">
                  <a:srgbClr val="A5A5A5">
                    <a:lumMod val="30000"/>
                    <a:lumOff val="70000"/>
                  </a:srgbClr>
                </a:gs>
              </a:gsLst>
              <a:lin ang="18900000" scaled="1"/>
              <a:tileRect/>
            </a:gradFill>
            <a:ln w="12700" cap="flat" cmpd="sng" algn="ctr">
              <a:gradFill flip="none" rotWithShape="1">
                <a:gsLst>
                  <a:gs pos="0">
                    <a:srgbClr val="A5A5A5">
                      <a:lumMod val="5000"/>
                      <a:lumOff val="95000"/>
                    </a:srgbClr>
                  </a:gs>
                  <a:gs pos="74000">
                    <a:srgbClr val="A5A5A5">
                      <a:lumMod val="45000"/>
                      <a:lumOff val="55000"/>
                    </a:srgbClr>
                  </a:gs>
                  <a:gs pos="83000">
                    <a:srgbClr val="A5A5A5">
                      <a:lumMod val="45000"/>
                      <a:lumOff val="55000"/>
                    </a:srgbClr>
                  </a:gs>
                  <a:gs pos="100000">
                    <a:srgbClr val="A5A5A5">
                      <a:lumMod val="30000"/>
                      <a:lumOff val="70000"/>
                    </a:srgbClr>
                  </a:gs>
                </a:gsLst>
                <a:lin ang="8100000" scaled="1"/>
                <a:tileRect/>
              </a:gradFill>
              <a:prstDash val="solid"/>
              <a:miter lim="800000"/>
            </a:ln>
            <a:effectLst>
              <a:outerShdw blurRad="127000" dist="1270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ctr" defTabSz="913765">
                <a:defRPr/>
              </a:pPr>
              <a:endParaRPr lang="zh-CN" altLang="en-US" sz="19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2" name="文本框 33"/>
            <p:cNvSpPr txBox="1"/>
            <p:nvPr/>
          </p:nvSpPr>
          <p:spPr>
            <a:xfrm>
              <a:off x="6167660" y="3996858"/>
              <a:ext cx="331547" cy="3836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3765"/>
              <a:r>
                <a:rPr lang="en-US" altLang="zh-CN" sz="1900" b="1" kern="0" dirty="0">
                  <a:solidFill>
                    <a:srgbClr val="78BEB9"/>
                  </a:solidFill>
                  <a:latin typeface="微软雅黑" panose="020B0503020204020204" charset="-122"/>
                  <a:ea typeface="微软雅黑" panose="020B0503020204020204" charset="-122"/>
                </a:rPr>
                <a:t>4</a:t>
              </a:r>
              <a:endParaRPr lang="zh-CN" altLang="en-US" sz="1900" b="1" kern="0" dirty="0">
                <a:solidFill>
                  <a:srgbClr val="78BEB9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7175336" y="4244670"/>
              <a:ext cx="2750425" cy="2147167"/>
              <a:chOff x="3626597" y="1682016"/>
              <a:chExt cx="2750425" cy="2147167"/>
            </a:xfrm>
          </p:grpSpPr>
          <p:sp>
            <p:nvSpPr>
              <p:cNvPr id="34" name="文本框 41"/>
              <p:cNvSpPr txBox="1"/>
              <p:nvPr/>
            </p:nvSpPr>
            <p:spPr>
              <a:xfrm>
                <a:off x="3626597" y="1682016"/>
                <a:ext cx="1605652" cy="5220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913765"/>
                <a:r>
                  <a:rPr lang="zh-CN" altLang="en-US" sz="2800" b="1" kern="0" dirty="0">
                    <a:solidFill>
                      <a:srgbClr val="78BEB9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评价模式</a:t>
                </a:r>
                <a:endParaRPr lang="zh-CN" altLang="en-US" sz="1900" b="1" kern="0" dirty="0">
                  <a:solidFill>
                    <a:srgbClr val="78BEB9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3698766" y="2075542"/>
                <a:ext cx="2678256" cy="17536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913765">
                  <a:lnSpc>
                    <a:spcPct val="150000"/>
                  </a:lnSpc>
                  <a:defRPr/>
                </a:pPr>
                <a:r>
                  <a:rPr lang="zh-CN" sz="1800" kern="0">
                    <a:solidFill>
                      <a:sysClr val="window" lastClr="FFFFFF">
                        <a:lumMod val="50000"/>
                      </a:sys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学生自评</a:t>
                </a:r>
                <a:endParaRPr lang="zh-CN" sz="1800" kern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pPr algn="just" defTabSz="913765">
                  <a:lnSpc>
                    <a:spcPct val="150000"/>
                  </a:lnSpc>
                  <a:defRPr/>
                </a:pPr>
                <a:r>
                  <a:rPr lang="zh-CN" sz="1800" kern="0">
                    <a:solidFill>
                      <a:sysClr val="window" lastClr="FFFFFF">
                        <a:lumMod val="50000"/>
                      </a:sys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同学互评</a:t>
                </a:r>
                <a:endParaRPr lang="zh-CN" sz="1100" kern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pPr algn="just" defTabSz="913765">
                  <a:lnSpc>
                    <a:spcPct val="150000"/>
                  </a:lnSpc>
                  <a:buClrTx/>
                  <a:buSzTx/>
                  <a:buFontTx/>
                  <a:defRPr/>
                </a:pPr>
                <a:r>
                  <a:rPr lang="zh-CN" sz="1800" kern="0">
                    <a:solidFill>
                      <a:sysClr val="window" lastClr="FFFFFF">
                        <a:lumMod val="50000"/>
                      </a:sys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教师点评</a:t>
                </a:r>
                <a:endParaRPr lang="zh-CN" sz="1800" kern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pPr algn="just" defTabSz="913765">
                  <a:lnSpc>
                    <a:spcPct val="150000"/>
                  </a:lnSpc>
                  <a:buClrTx/>
                  <a:buSzTx/>
                  <a:buFontTx/>
                  <a:defRPr/>
                </a:pPr>
                <a:endParaRPr lang="zh-CN" sz="1800" kern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36" name="组合 35"/>
          <p:cNvGrpSpPr/>
          <p:nvPr/>
        </p:nvGrpSpPr>
        <p:grpSpPr>
          <a:xfrm>
            <a:off x="2709506" y="3755053"/>
            <a:ext cx="3346011" cy="2163613"/>
            <a:chOff x="2707926" y="3994477"/>
            <a:chExt cx="3346787" cy="2164114"/>
          </a:xfrm>
        </p:grpSpPr>
        <p:sp>
          <p:nvSpPr>
            <p:cNvPr id="37" name="任意多边形 36"/>
            <p:cNvSpPr/>
            <p:nvPr/>
          </p:nvSpPr>
          <p:spPr>
            <a:xfrm>
              <a:off x="2707926" y="4101190"/>
              <a:ext cx="3267694" cy="2057401"/>
            </a:xfrm>
            <a:custGeom>
              <a:avLst/>
              <a:gdLst>
                <a:gd name="connsiteX0" fmla="*/ 2947444 w 3267694"/>
                <a:gd name="connsiteY0" fmla="*/ 0 h 2057401"/>
                <a:gd name="connsiteX1" fmla="*/ 3267694 w 3267694"/>
                <a:gd name="connsiteY1" fmla="*/ 0 h 2057401"/>
                <a:gd name="connsiteX2" fmla="*/ 3267694 w 3267694"/>
                <a:gd name="connsiteY2" fmla="*/ 320251 h 2057401"/>
                <a:gd name="connsiteX3" fmla="*/ 0 w 3267694"/>
                <a:gd name="connsiteY3" fmla="*/ 0 h 2057401"/>
                <a:gd name="connsiteX4" fmla="*/ 2544104 w 3267694"/>
                <a:gd name="connsiteY4" fmla="*/ 0 h 2057401"/>
                <a:gd name="connsiteX5" fmla="*/ 3267694 w 3267694"/>
                <a:gd name="connsiteY5" fmla="*/ 723591 h 2057401"/>
                <a:gd name="connsiteX6" fmla="*/ 3267694 w 3267694"/>
                <a:gd name="connsiteY6" fmla="*/ 2057401 h 2057401"/>
                <a:gd name="connsiteX7" fmla="*/ 0 w 3267694"/>
                <a:gd name="connsiteY7" fmla="*/ 2057401 h 2057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7694" h="2057401">
                  <a:moveTo>
                    <a:pt x="2947444" y="0"/>
                  </a:moveTo>
                  <a:lnTo>
                    <a:pt x="3267694" y="0"/>
                  </a:lnTo>
                  <a:lnTo>
                    <a:pt x="3267694" y="320251"/>
                  </a:lnTo>
                  <a:close/>
                  <a:moveTo>
                    <a:pt x="0" y="0"/>
                  </a:moveTo>
                  <a:lnTo>
                    <a:pt x="2544104" y="0"/>
                  </a:lnTo>
                  <a:lnTo>
                    <a:pt x="3267694" y="723591"/>
                  </a:lnTo>
                  <a:lnTo>
                    <a:pt x="3267694" y="2057401"/>
                  </a:lnTo>
                  <a:lnTo>
                    <a:pt x="0" y="205740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A5A5A5">
                    <a:lumMod val="5000"/>
                    <a:lumOff val="95000"/>
                  </a:srgbClr>
                </a:gs>
                <a:gs pos="74000">
                  <a:srgbClr val="A5A5A5">
                    <a:lumMod val="45000"/>
                    <a:lumOff val="55000"/>
                  </a:srgbClr>
                </a:gs>
                <a:gs pos="83000">
                  <a:srgbClr val="A5A5A5">
                    <a:lumMod val="45000"/>
                    <a:lumOff val="55000"/>
                  </a:srgbClr>
                </a:gs>
                <a:gs pos="100000">
                  <a:srgbClr val="A5A5A5">
                    <a:lumMod val="30000"/>
                    <a:lumOff val="70000"/>
                  </a:srgbClr>
                </a:gs>
              </a:gsLst>
              <a:lin ang="18900000" scaled="1"/>
              <a:tileRect/>
            </a:gradFill>
            <a:ln w="12700" cap="flat" cmpd="sng" algn="ctr">
              <a:gradFill flip="none" rotWithShape="1">
                <a:gsLst>
                  <a:gs pos="0">
                    <a:srgbClr val="A5A5A5">
                      <a:lumMod val="5000"/>
                      <a:lumOff val="95000"/>
                    </a:srgbClr>
                  </a:gs>
                  <a:gs pos="74000">
                    <a:srgbClr val="A5A5A5">
                      <a:lumMod val="45000"/>
                      <a:lumOff val="55000"/>
                    </a:srgbClr>
                  </a:gs>
                  <a:gs pos="83000">
                    <a:srgbClr val="A5A5A5">
                      <a:lumMod val="45000"/>
                      <a:lumOff val="55000"/>
                    </a:srgbClr>
                  </a:gs>
                  <a:gs pos="100000">
                    <a:srgbClr val="A5A5A5">
                      <a:lumMod val="30000"/>
                      <a:lumOff val="70000"/>
                    </a:srgbClr>
                  </a:gs>
                </a:gsLst>
                <a:lin ang="8100000" scaled="1"/>
                <a:tileRect/>
              </a:gradFill>
              <a:prstDash val="solid"/>
              <a:miter lim="800000"/>
            </a:ln>
            <a:effectLst>
              <a:outerShdw blurRad="127000" dist="1270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ctr" defTabSz="913765">
                <a:defRPr/>
              </a:pPr>
              <a:endParaRPr lang="zh-CN" altLang="en-US" sz="19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8" name="文本框 32"/>
            <p:cNvSpPr txBox="1"/>
            <p:nvPr/>
          </p:nvSpPr>
          <p:spPr>
            <a:xfrm>
              <a:off x="5723166" y="3994477"/>
              <a:ext cx="331547" cy="3836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3765"/>
              <a:r>
                <a:rPr lang="en-US" altLang="zh-CN" sz="1900" b="1" kern="0" dirty="0">
                  <a:solidFill>
                    <a:srgbClr val="78BEB9"/>
                  </a:solidFill>
                  <a:latin typeface="微软雅黑" panose="020B0503020204020204" charset="-122"/>
                  <a:ea typeface="微软雅黑" panose="020B0503020204020204" charset="-122"/>
                </a:rPr>
                <a:t>3</a:t>
              </a:r>
              <a:endParaRPr lang="en-US" altLang="zh-CN" sz="1900" b="1" kern="0" dirty="0">
                <a:solidFill>
                  <a:srgbClr val="78BEB9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3184799" y="4259967"/>
              <a:ext cx="2687308" cy="1436703"/>
              <a:chOff x="3175645" y="1680746"/>
              <a:chExt cx="2687308" cy="1436703"/>
            </a:xfrm>
          </p:grpSpPr>
          <p:sp>
            <p:nvSpPr>
              <p:cNvPr id="40" name="文本框 44"/>
              <p:cNvSpPr txBox="1"/>
              <p:nvPr/>
            </p:nvSpPr>
            <p:spPr>
              <a:xfrm>
                <a:off x="3349040" y="1680746"/>
                <a:ext cx="1605652" cy="5220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913765"/>
                <a:r>
                  <a:rPr lang="zh-CN" altLang="en-US" sz="2800" b="1" kern="0" dirty="0">
                    <a:solidFill>
                      <a:srgbClr val="78BEB9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作品展示</a:t>
                </a:r>
                <a:endParaRPr lang="zh-CN" altLang="en-US" sz="1900" b="1" kern="0" dirty="0">
                  <a:solidFill>
                    <a:srgbClr val="78BEB9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3175645" y="2195215"/>
                <a:ext cx="2687308" cy="9222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913765">
                  <a:lnSpc>
                    <a:spcPct val="150000"/>
                  </a:lnSpc>
                  <a:buClrTx/>
                  <a:buSzTx/>
                  <a:buFontTx/>
                  <a:defRPr/>
                </a:pPr>
                <a:r>
                  <a:rPr lang="zh-CN" b="1" kern="0">
                    <a:solidFill>
                      <a:sysClr val="window" lastClr="FFFFFF">
                        <a:lumMod val="50000"/>
                      </a:sysClr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结构比例</a:t>
                </a:r>
                <a:r>
                  <a:rPr lang="zh-CN" sz="1600" kern="0">
                    <a:solidFill>
                      <a:sysClr val="window" lastClr="FFFFFF">
                        <a:lumMod val="50000"/>
                      </a:sysClr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正确，</a:t>
                </a:r>
                <a:r>
                  <a:rPr lang="zh-CN" altLang="en-US" sz="1600" kern="0">
                    <a:solidFill>
                      <a:sysClr val="window" lastClr="FFFFFF">
                        <a:lumMod val="50000"/>
                      </a:sysClr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富有</a:t>
                </a:r>
                <a:r>
                  <a:rPr lang="zh-CN" altLang="en-US" sz="1600" b="1" kern="0">
                    <a:solidFill>
                      <a:sysClr val="window" lastClr="FFFFFF">
                        <a:lumMod val="50000"/>
                      </a:sysClr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变化</a:t>
                </a:r>
                <a:r>
                  <a:rPr lang="zh-CN" altLang="en-US" sz="1600" kern="0">
                    <a:solidFill>
                      <a:sysClr val="window" lastClr="FFFFFF">
                        <a:lumMod val="50000"/>
                      </a:sysClr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，</a:t>
                </a:r>
                <a:r>
                  <a:rPr lang="zh-CN" altLang="en-US" sz="1600" b="1" kern="0">
                    <a:solidFill>
                      <a:sysClr val="window" lastClr="FFFFFF">
                        <a:lumMod val="50000"/>
                      </a:sysClr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特点</a:t>
                </a:r>
                <a:r>
                  <a:rPr lang="zh-CN" altLang="en-US" sz="1600" kern="0">
                    <a:solidFill>
                      <a:sysClr val="window" lastClr="FFFFFF">
                        <a:lumMod val="50000"/>
                      </a:sysClr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突出，</a:t>
                </a:r>
                <a:r>
                  <a:rPr lang="zh-CN" sz="1800" b="1" kern="0">
                    <a:solidFill>
                      <a:sysClr val="window" lastClr="FFFFFF">
                        <a:lumMod val="50000"/>
                      </a:sysClr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色彩</a:t>
                </a:r>
                <a:r>
                  <a:rPr lang="zh-CN" sz="1600" kern="0">
                    <a:solidFill>
                      <a:sysClr val="window" lastClr="FFFFFF">
                        <a:lumMod val="50000"/>
                      </a:sysClr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明快</a:t>
                </a:r>
                <a:endParaRPr lang="zh-CN" sz="1600" kern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</p:txBody>
          </p:sp>
        </p:grpSp>
      </p:grpSp>
      <p:cxnSp>
        <p:nvCxnSpPr>
          <p:cNvPr id="44" name="直接连接符 43"/>
          <p:cNvCxnSpPr/>
          <p:nvPr>
            <p:custDataLst>
              <p:tags r:id="rId7"/>
            </p:custDataLst>
          </p:nvPr>
        </p:nvCxnSpPr>
        <p:spPr>
          <a:xfrm>
            <a:off x="6105525" y="648970"/>
            <a:ext cx="6186170" cy="29210"/>
          </a:xfrm>
          <a:prstGeom prst="line">
            <a:avLst/>
          </a:prstGeom>
          <a:noFill/>
          <a:ln w="9525">
            <a:solidFill>
              <a:srgbClr val="FAFAFA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5" name="椭圆 44"/>
          <p:cNvSpPr/>
          <p:nvPr>
            <p:custDataLst>
              <p:tags r:id="rId8"/>
            </p:custDataLst>
          </p:nvPr>
        </p:nvSpPr>
        <p:spPr>
          <a:xfrm rot="5400000">
            <a:off x="6031219" y="527184"/>
            <a:ext cx="272048" cy="27214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5875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1200"/>
          </a:p>
        </p:txBody>
      </p:sp>
      <p:sp>
        <p:nvSpPr>
          <p:cNvPr id="46" name="椭圆 45"/>
          <p:cNvSpPr/>
          <p:nvPr>
            <p:custDataLst>
              <p:tags r:id="rId9"/>
            </p:custDataLst>
          </p:nvPr>
        </p:nvSpPr>
        <p:spPr>
          <a:xfrm>
            <a:off x="9264046" y="188595"/>
            <a:ext cx="1062990" cy="1033145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47" name="椭圆 46"/>
          <p:cNvSpPr/>
          <p:nvPr>
            <p:custDataLst>
              <p:tags r:id="rId10"/>
            </p:custDataLst>
          </p:nvPr>
        </p:nvSpPr>
        <p:spPr>
          <a:xfrm>
            <a:off x="6472904" y="323003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48" name="椭圆 47"/>
          <p:cNvSpPr/>
          <p:nvPr>
            <p:custDataLst>
              <p:tags r:id="rId11"/>
            </p:custDataLst>
          </p:nvPr>
        </p:nvSpPr>
        <p:spPr>
          <a:xfrm>
            <a:off x="9360249" y="277495"/>
            <a:ext cx="869315" cy="855345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49" name="文本框 18"/>
          <p:cNvSpPr txBox="1"/>
          <p:nvPr>
            <p:custDataLst>
              <p:tags r:id="rId12"/>
            </p:custDataLst>
          </p:nvPr>
        </p:nvSpPr>
        <p:spPr>
          <a:xfrm>
            <a:off x="9354851" y="328295"/>
            <a:ext cx="875030" cy="76644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任务实施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50" name="椭圆 49"/>
          <p:cNvSpPr/>
          <p:nvPr>
            <p:custDataLst>
              <p:tags r:id="rId13"/>
            </p:custDataLst>
          </p:nvPr>
        </p:nvSpPr>
        <p:spPr>
          <a:xfrm>
            <a:off x="6527831" y="394123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51" name="文本框 42"/>
          <p:cNvSpPr txBox="1"/>
          <p:nvPr>
            <p:custDataLst>
              <p:tags r:id="rId14"/>
            </p:custDataLst>
          </p:nvPr>
        </p:nvSpPr>
        <p:spPr>
          <a:xfrm>
            <a:off x="6506559" y="379201"/>
            <a:ext cx="666115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任务描述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52" name="椭圆 51"/>
          <p:cNvSpPr/>
          <p:nvPr>
            <p:custDataLst>
              <p:tags r:id="rId15"/>
            </p:custDataLst>
          </p:nvPr>
        </p:nvSpPr>
        <p:spPr>
          <a:xfrm>
            <a:off x="7896225" y="305435"/>
            <a:ext cx="733425" cy="74295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53" name="椭圆 52"/>
          <p:cNvSpPr/>
          <p:nvPr>
            <p:custDataLst>
              <p:tags r:id="rId16"/>
            </p:custDataLst>
          </p:nvPr>
        </p:nvSpPr>
        <p:spPr>
          <a:xfrm>
            <a:off x="7950835" y="376555"/>
            <a:ext cx="623570" cy="59690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54" name="文本框 42"/>
          <p:cNvSpPr txBox="1"/>
          <p:nvPr>
            <p:custDataLst>
              <p:tags r:id="rId17"/>
            </p:custDataLst>
          </p:nvPr>
        </p:nvSpPr>
        <p:spPr>
          <a:xfrm>
            <a:off x="7929880" y="361950"/>
            <a:ext cx="666115" cy="627380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no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任务准备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55" name="椭圆 54"/>
          <p:cNvSpPr/>
          <p:nvPr>
            <p:custDataLst>
              <p:tags r:id="rId18"/>
            </p:custDataLst>
          </p:nvPr>
        </p:nvSpPr>
        <p:spPr>
          <a:xfrm>
            <a:off x="10898219" y="300990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56" name="椭圆 55"/>
          <p:cNvSpPr/>
          <p:nvPr>
            <p:custDataLst>
              <p:tags r:id="rId19"/>
            </p:custDataLst>
          </p:nvPr>
        </p:nvSpPr>
        <p:spPr>
          <a:xfrm>
            <a:off x="10953146" y="372110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57" name="文本框 42"/>
          <p:cNvSpPr txBox="1"/>
          <p:nvPr>
            <p:custDataLst>
              <p:tags r:id="rId20"/>
            </p:custDataLst>
          </p:nvPr>
        </p:nvSpPr>
        <p:spPr>
          <a:xfrm>
            <a:off x="10931874" y="357187"/>
            <a:ext cx="666115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点评总结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</p:spTree>
    <p:custDataLst>
      <p:tags r:id="rId2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" presetClass="entr" presetSubtype="9" accel="4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3" accel="4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2" accel="4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6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6" accel="4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0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" presetClass="entr" presetSubtype="9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3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2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6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/>
          <p:cNvGrpSpPr/>
          <p:nvPr/>
        </p:nvGrpSpPr>
        <p:grpSpPr>
          <a:xfrm>
            <a:off x="7952740" y="4250690"/>
            <a:ext cx="2291080" cy="2269490"/>
            <a:chOff x="12524" y="2852"/>
            <a:chExt cx="3608" cy="3574"/>
          </a:xfrm>
        </p:grpSpPr>
        <p:sp>
          <p:nvSpPr>
            <p:cNvPr id="33" name="椭圆 32"/>
            <p:cNvSpPr/>
            <p:nvPr>
              <p:custDataLst>
                <p:tags r:id="rId2"/>
              </p:custDataLst>
            </p:nvPr>
          </p:nvSpPr>
          <p:spPr>
            <a:xfrm>
              <a:off x="12524" y="2852"/>
              <a:ext cx="3608" cy="357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50" tIns="60924" rIns="121850" bIns="60924" rtlCol="0" anchor="ctr"/>
            <a:p>
              <a:pPr algn="ctr"/>
              <a:endParaRPr lang="zh-CN" altLang="en-US" sz="210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3078" name="Picture 6" descr="C:/Users/dell/Desktop/3.jpg3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4"/>
            <a:srcRect l="513" r="513"/>
            <a:stretch>
              <a:fillRect/>
            </a:stretch>
          </p:blipFill>
          <p:spPr bwMode="auto">
            <a:xfrm>
              <a:off x="12775" y="3033"/>
              <a:ext cx="3137" cy="317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矩形 1"/>
          <p:cNvSpPr/>
          <p:nvPr/>
        </p:nvSpPr>
        <p:spPr>
          <a:xfrm>
            <a:off x="1534216" y="408715"/>
            <a:ext cx="2274570" cy="735965"/>
          </a:xfrm>
          <a:prstGeom prst="rect">
            <a:avLst/>
          </a:prstGeom>
        </p:spPr>
        <p:txBody>
          <a:bodyPr wrap="none" lIns="121850" tIns="60924" rIns="121850" bIns="60924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分组练习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648971" y="321555"/>
            <a:ext cx="709208" cy="709467"/>
            <a:chOff x="646916" y="321629"/>
            <a:chExt cx="709372" cy="709631"/>
          </a:xfrm>
        </p:grpSpPr>
        <p:grpSp>
          <p:nvGrpSpPr>
            <p:cNvPr id="3" name="组合 2"/>
            <p:cNvGrpSpPr/>
            <p:nvPr/>
          </p:nvGrpSpPr>
          <p:grpSpPr>
            <a:xfrm>
              <a:off x="646916" y="321629"/>
              <a:ext cx="709372" cy="709631"/>
              <a:chOff x="5614910" y="779869"/>
              <a:chExt cx="860050" cy="860050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5614910" y="779869"/>
                <a:ext cx="860050" cy="8600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  <a:lumOff val="5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70000">
                    <a:srgbClr val="FAFAFA"/>
                  </a:gs>
                </a:gsLst>
                <a:lin ang="8100000" scaled="1"/>
                <a:tileRect/>
              </a:gradFill>
              <a:ln w="25400">
                <a:solidFill>
                  <a:schemeClr val="bg1"/>
                </a:solidFill>
              </a:ln>
              <a:effectLst>
                <a:outerShdw blurRad="254000" dist="190500" dir="8100000" algn="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00"/>
              </a:p>
            </p:txBody>
          </p:sp>
          <p:sp>
            <p:nvSpPr>
              <p:cNvPr id="6" name="椭圆 5"/>
              <p:cNvSpPr/>
              <p:nvPr/>
            </p:nvSpPr>
            <p:spPr>
              <a:xfrm flipV="1">
                <a:off x="5681087" y="846745"/>
                <a:ext cx="746745" cy="746746"/>
              </a:xfrm>
              <a:prstGeom prst="ellipse">
                <a:avLst/>
              </a:prstGeom>
              <a:solidFill>
                <a:srgbClr val="78BE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87" y="346493"/>
              <a:ext cx="620031" cy="659902"/>
            </a:xfrm>
            <a:prstGeom prst="rect">
              <a:avLst/>
            </a:prstGeom>
          </p:spPr>
        </p:pic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283" y="5690546"/>
            <a:ext cx="1161022" cy="123568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18499" y="6065365"/>
            <a:ext cx="679548" cy="1042177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94394" y="6028762"/>
            <a:ext cx="779543" cy="101538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345" y="6235583"/>
            <a:ext cx="586317" cy="624020"/>
          </a:xfrm>
          <a:prstGeom prst="rect">
            <a:avLst/>
          </a:prstGeom>
        </p:spPr>
      </p:pic>
      <p:grpSp>
        <p:nvGrpSpPr>
          <p:cNvPr id="63" name="Group 24"/>
          <p:cNvGrpSpPr/>
          <p:nvPr/>
        </p:nvGrpSpPr>
        <p:grpSpPr>
          <a:xfrm>
            <a:off x="7068185" y="170180"/>
            <a:ext cx="4927600" cy="1137285"/>
            <a:chOff x="2187746" y="2123279"/>
            <a:chExt cx="1927113" cy="1931011"/>
          </a:xfrm>
        </p:grpSpPr>
        <p:sp>
          <p:nvSpPr>
            <p:cNvPr id="64" name="任意多边形 82"/>
            <p:cNvSpPr/>
            <p:nvPr>
              <p:custDataLst>
                <p:tags r:id="rId10"/>
              </p:custDataLst>
            </p:nvPr>
          </p:nvSpPr>
          <p:spPr bwMode="auto">
            <a:xfrm rot="5400000">
              <a:off x="2185797" y="2125228"/>
              <a:ext cx="1931011" cy="1927113"/>
            </a:xfrm>
            <a:prstGeom prst="roundRect">
              <a:avLst/>
            </a:pr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5" name="任意多边形 83"/>
            <p:cNvSpPr/>
            <p:nvPr>
              <p:custDataLst>
                <p:tags r:id="rId11"/>
              </p:custDataLst>
            </p:nvPr>
          </p:nvSpPr>
          <p:spPr bwMode="auto">
            <a:xfrm rot="16200000">
              <a:off x="2199710" y="2139114"/>
              <a:ext cx="1903185" cy="1899341"/>
            </a:xfrm>
            <a:prstGeom prst="roundRect">
              <a:avLst/>
            </a:pr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6" name="椭圆 80"/>
            <p:cNvSpPr/>
            <p:nvPr>
              <p:custDataLst>
                <p:tags r:id="rId12"/>
              </p:custDataLst>
            </p:nvPr>
          </p:nvSpPr>
          <p:spPr bwMode="auto">
            <a:xfrm>
              <a:off x="2249334" y="2390666"/>
              <a:ext cx="1811387" cy="1396236"/>
            </a:xfrm>
            <a:prstGeom prst="roundRect">
              <a:avLst/>
            </a:prstGeom>
            <a:solidFill>
              <a:srgbClr val="78BEB9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3200" b="1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翻一翻</a:t>
              </a:r>
              <a:r>
                <a:rPr lang="en-US" altLang="zh-CN" sz="3200" b="1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     </a:t>
              </a:r>
              <a:r>
                <a:rPr lang="zh-CN" altLang="en-US" sz="3200" b="1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领任务</a:t>
              </a:r>
              <a:endParaRPr lang="zh-CN" altLang="en-US" sz="3200" b="1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5187315" y="1557020"/>
            <a:ext cx="2291080" cy="2269490"/>
            <a:chOff x="8169" y="2452"/>
            <a:chExt cx="3608" cy="3574"/>
          </a:xfrm>
        </p:grpSpPr>
        <p:sp>
          <p:nvSpPr>
            <p:cNvPr id="97" name="椭圆 96"/>
            <p:cNvSpPr/>
            <p:nvPr>
              <p:custDataLst>
                <p:tags r:id="rId13"/>
              </p:custDataLst>
            </p:nvPr>
          </p:nvSpPr>
          <p:spPr>
            <a:xfrm>
              <a:off x="8169" y="2452"/>
              <a:ext cx="3608" cy="357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50" tIns="60924" rIns="121850" bIns="60924" rtlCol="0" anchor="ctr"/>
            <a:lstStyle/>
            <a:p>
              <a:pPr algn="ctr"/>
              <a:endParaRPr lang="zh-CN" altLang="en-US" sz="210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75" name="Picture 5" descr="C:/Users/dell/Desktop/4.jpg4"/>
            <p:cNvPicPr>
              <a:picLocks noChangeAspect="1" noChangeArrowheads="1"/>
            </p:cNvPicPr>
            <p:nvPr/>
          </p:nvPicPr>
          <p:blipFill>
            <a:blip r:embed="rId14"/>
            <a:srcRect t="922" b="922"/>
            <a:stretch>
              <a:fillRect/>
            </a:stretch>
          </p:blipFill>
          <p:spPr bwMode="auto">
            <a:xfrm>
              <a:off x="8455" y="2760"/>
              <a:ext cx="3037" cy="2982"/>
            </a:xfrm>
            <a:prstGeom prst="ellipse">
              <a:avLst/>
            </a:prstGeom>
            <a:ln w="889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grpSp>
        <p:nvGrpSpPr>
          <p:cNvPr id="29" name="组合 28"/>
          <p:cNvGrpSpPr/>
          <p:nvPr/>
        </p:nvGrpSpPr>
        <p:grpSpPr>
          <a:xfrm>
            <a:off x="1463675" y="1612265"/>
            <a:ext cx="2291080" cy="2269490"/>
            <a:chOff x="2267" y="2652"/>
            <a:chExt cx="3608" cy="3574"/>
          </a:xfrm>
        </p:grpSpPr>
        <p:sp>
          <p:nvSpPr>
            <p:cNvPr id="5" name="椭圆 4"/>
            <p:cNvSpPr/>
            <p:nvPr>
              <p:custDataLst>
                <p:tags r:id="rId15"/>
              </p:custDataLst>
            </p:nvPr>
          </p:nvSpPr>
          <p:spPr>
            <a:xfrm>
              <a:off x="2267" y="2652"/>
              <a:ext cx="3608" cy="357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50" tIns="60924" rIns="121850" bIns="60924" rtlCol="0" anchor="ctr"/>
            <a:p>
              <a:pPr algn="ctr"/>
              <a:endParaRPr lang="zh-CN" altLang="en-US" sz="210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76" name="Picture 4" descr="C:/Users/dell/Desktop/1.jpg1"/>
            <p:cNvPicPr>
              <a:picLocks noChangeAspect="1" noChangeArrowheads="1"/>
            </p:cNvPicPr>
            <p:nvPr/>
          </p:nvPicPr>
          <p:blipFill>
            <a:blip r:embed="rId16"/>
            <a:srcRect t="1557" b="1557"/>
            <a:stretch>
              <a:fillRect/>
            </a:stretch>
          </p:blipFill>
          <p:spPr bwMode="auto">
            <a:xfrm>
              <a:off x="2478" y="2921"/>
              <a:ext cx="3148" cy="3050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0"/>
            </a:gradFill>
            <a:ln w="889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grpSp>
        <p:nvGrpSpPr>
          <p:cNvPr id="38" name="组合 37"/>
          <p:cNvGrpSpPr/>
          <p:nvPr/>
        </p:nvGrpSpPr>
        <p:grpSpPr>
          <a:xfrm>
            <a:off x="4279900" y="4263390"/>
            <a:ext cx="2291080" cy="2269490"/>
            <a:chOff x="4279900" y="4263390"/>
            <a:chExt cx="2291080" cy="2269490"/>
          </a:xfrm>
        </p:grpSpPr>
        <p:sp>
          <p:nvSpPr>
            <p:cNvPr id="93" name="椭圆 92"/>
            <p:cNvSpPr/>
            <p:nvPr>
              <p:custDataLst>
                <p:tags r:id="rId17"/>
              </p:custDataLst>
            </p:nvPr>
          </p:nvSpPr>
          <p:spPr>
            <a:xfrm>
              <a:off x="4279900" y="4263390"/>
              <a:ext cx="2291080" cy="226949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50" tIns="60924" rIns="121850" bIns="60924" rtlCol="0" anchor="ctr"/>
            <a:lstStyle/>
            <a:p>
              <a:pPr algn="ctr"/>
              <a:endParaRPr lang="zh-CN" altLang="en-US" sz="210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77" name="Picture 3" descr="C:/Users/dell/Desktop/2.jpg2"/>
            <p:cNvPicPr>
              <a:picLocks noChangeAspect="1" noChangeArrowheads="1"/>
            </p:cNvPicPr>
            <p:nvPr/>
          </p:nvPicPr>
          <p:blipFill>
            <a:blip r:embed="rId18"/>
            <a:srcRect t="2362" b="2362"/>
            <a:stretch>
              <a:fillRect/>
            </a:stretch>
          </p:blipFill>
          <p:spPr bwMode="auto">
            <a:xfrm>
              <a:off x="4497705" y="4518025"/>
              <a:ext cx="1854835" cy="1767840"/>
            </a:xfrm>
            <a:prstGeom prst="ellipse">
              <a:avLst/>
            </a:prstGeom>
            <a:ln w="889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grpSp>
        <p:nvGrpSpPr>
          <p:cNvPr id="12" name="卡牌1"/>
          <p:cNvGrpSpPr/>
          <p:nvPr/>
        </p:nvGrpSpPr>
        <p:grpSpPr>
          <a:xfrm>
            <a:off x="1194618" y="1566450"/>
            <a:ext cx="2627247" cy="2397582"/>
            <a:chOff x="1422889" y="1324578"/>
            <a:chExt cx="1971148" cy="1798186"/>
          </a:xfrm>
        </p:grpSpPr>
        <p:grpSp>
          <p:nvGrpSpPr>
            <p:cNvPr id="13" name="组合 12"/>
            <p:cNvGrpSpPr/>
            <p:nvPr/>
          </p:nvGrpSpPr>
          <p:grpSpPr>
            <a:xfrm>
              <a:off x="1599479" y="1324578"/>
              <a:ext cx="1794558" cy="1798186"/>
              <a:chOff x="972024" y="1336728"/>
              <a:chExt cx="1755524" cy="1759073"/>
            </a:xfrm>
          </p:grpSpPr>
          <p:grpSp>
            <p:nvGrpSpPr>
              <p:cNvPr id="19" name="组合 79"/>
              <p:cNvGrpSpPr/>
              <p:nvPr/>
            </p:nvGrpSpPr>
            <p:grpSpPr bwMode="auto">
              <a:xfrm>
                <a:off x="972024" y="1336728"/>
                <a:ext cx="1755524" cy="1759073"/>
                <a:chOff x="6379729" y="2488774"/>
                <a:chExt cx="2513016" cy="2513016"/>
              </a:xfrm>
            </p:grpSpPr>
            <p:sp>
              <p:nvSpPr>
                <p:cNvPr id="27" name="任意多边形 82"/>
                <p:cNvSpPr/>
                <p:nvPr/>
              </p:nvSpPr>
              <p:spPr>
                <a:xfrm rot="3738964">
                  <a:off x="6379729" y="2488774"/>
                  <a:ext cx="2513016" cy="2513016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gradFill flip="none" rotWithShape="1">
                  <a:gsLst>
                    <a:gs pos="17000">
                      <a:srgbClr val="FFFFFF"/>
                    </a:gs>
                    <a:gs pos="88000">
                      <a:srgbClr val="FFFFFF">
                        <a:lumMod val="72000"/>
                      </a:srgbClr>
                    </a:gs>
                  </a:gsLst>
                  <a:lin ang="2700000" scaled="1"/>
                  <a:tileRect/>
                </a:gradFill>
                <a:ln w="25400" cap="flat" cmpd="sng" algn="ctr">
                  <a:noFill/>
                  <a:prstDash val="solid"/>
                </a:ln>
                <a:effectLst>
                  <a:outerShdw blurRad="127000" dist="63500" dir="7380000" sx="102000" sy="102000" algn="tr" rotWithShape="0">
                    <a:prstClr val="black">
                      <a:alpha val="39000"/>
                    </a:prstClr>
                  </a:outerShdw>
                </a:effectLst>
              </p:spPr>
              <p:txBody>
                <a:bodyPr anchor="ctr"/>
                <a:lstStyle/>
                <a:p>
                  <a:pPr algn="ctr" defTabSz="91376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800" kern="0">
                    <a:solidFill>
                      <a:schemeClr val="bg1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8" name="任意多边形 83"/>
                <p:cNvSpPr/>
                <p:nvPr/>
              </p:nvSpPr>
              <p:spPr>
                <a:xfrm rot="16377237">
                  <a:off x="6409518" y="2506880"/>
                  <a:ext cx="2476803" cy="2476800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gradFill flip="none" rotWithShape="1">
                  <a:gsLst>
                    <a:gs pos="29000">
                      <a:srgbClr val="FFFFFF"/>
                    </a:gs>
                    <a:gs pos="98000">
                      <a:srgbClr val="FFFFFF">
                        <a:lumMod val="75000"/>
                      </a:srgbClr>
                    </a:gs>
                  </a:gsLst>
                  <a:lin ang="2700000" scaled="1"/>
                  <a:tileRect/>
                </a:gradFill>
                <a:ln w="25400" cap="flat" cmpd="sng" algn="ctr">
                  <a:noFill/>
                  <a:prstDash val="solid"/>
                </a:ln>
                <a:effectLst>
                  <a:softEdge rad="0"/>
                </a:effec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defTabSz="913765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800" kern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6" name="椭圆 10"/>
              <p:cNvSpPr>
                <a:spLocks noChangeArrowheads="1"/>
              </p:cNvSpPr>
              <p:nvPr/>
            </p:nvSpPr>
            <p:spPr bwMode="auto">
              <a:xfrm>
                <a:off x="1048872" y="1414732"/>
                <a:ext cx="1601829" cy="1603064"/>
              </a:xfrm>
              <a:prstGeom prst="ellipse">
                <a:avLst/>
              </a:prstGeom>
              <a:blipFill dpi="0" rotWithShape="1">
                <a:blip r:embed="rId19"/>
                <a:srcRect/>
                <a:stretch>
                  <a:fillRect l="-10000" t="-10000" r="-10000" b="-10000"/>
                </a:stretch>
              </a:blipFill>
              <a:ln w="12700">
                <a:noFill/>
                <a:miter lim="800000"/>
              </a:ln>
              <a:effectLst>
                <a:innerShdw blurRad="63500" dist="25400" dir="18660000">
                  <a:prstClr val="black">
                    <a:alpha val="50000"/>
                  </a:prstClr>
                </a:innerShdw>
              </a:effec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defTabSz="913765">
                  <a:defRPr/>
                </a:pPr>
                <a:endParaRPr lang="zh-CN" altLang="zh-CN" sz="1800" ker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1422889" y="1497707"/>
              <a:ext cx="510293" cy="511325"/>
              <a:chOff x="1589596" y="810715"/>
              <a:chExt cx="2340698" cy="2345431"/>
            </a:xfrm>
          </p:grpSpPr>
          <p:grpSp>
            <p:nvGrpSpPr>
              <p:cNvPr id="15" name="组合 79"/>
              <p:cNvGrpSpPr/>
              <p:nvPr/>
            </p:nvGrpSpPr>
            <p:grpSpPr bwMode="auto">
              <a:xfrm>
                <a:off x="1589596" y="810715"/>
                <a:ext cx="2340698" cy="2345431"/>
                <a:chOff x="6379729" y="2488774"/>
                <a:chExt cx="2513016" cy="2513016"/>
              </a:xfrm>
            </p:grpSpPr>
            <p:sp>
              <p:nvSpPr>
                <p:cNvPr id="17" name="任意多边形 82"/>
                <p:cNvSpPr/>
                <p:nvPr/>
              </p:nvSpPr>
              <p:spPr>
                <a:xfrm rot="3738964">
                  <a:off x="6379729" y="2488774"/>
                  <a:ext cx="2513016" cy="2513016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gradFill flip="none" rotWithShape="1">
                  <a:gsLst>
                    <a:gs pos="17000">
                      <a:srgbClr val="FFFFFF"/>
                    </a:gs>
                    <a:gs pos="88000">
                      <a:srgbClr val="FFFFFF">
                        <a:lumMod val="72000"/>
                      </a:srgbClr>
                    </a:gs>
                  </a:gsLst>
                  <a:lin ang="2700000" scaled="1"/>
                  <a:tileRect/>
                </a:gradFill>
                <a:ln w="25400" cap="flat" cmpd="sng" algn="ctr">
                  <a:noFill/>
                  <a:prstDash val="solid"/>
                </a:ln>
                <a:effectLst>
                  <a:outerShdw blurRad="127000" dist="63500" dir="7380000" sx="102000" sy="102000" algn="tr" rotWithShape="0">
                    <a:prstClr val="black">
                      <a:alpha val="39000"/>
                    </a:prstClr>
                  </a:outerShdw>
                </a:effectLst>
              </p:spPr>
              <p:txBody>
                <a:bodyPr anchor="ctr"/>
                <a:lstStyle/>
                <a:p>
                  <a:pPr algn="ctr" defTabSz="91376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800" kern="0">
                    <a:solidFill>
                      <a:schemeClr val="bg1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8" name="任意多边形 83"/>
                <p:cNvSpPr/>
                <p:nvPr/>
              </p:nvSpPr>
              <p:spPr>
                <a:xfrm rot="16377237">
                  <a:off x="6409518" y="2506880"/>
                  <a:ext cx="2476803" cy="2476800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gradFill flip="none" rotWithShape="1">
                  <a:gsLst>
                    <a:gs pos="29000">
                      <a:srgbClr val="FFFFFF"/>
                    </a:gs>
                    <a:gs pos="98000">
                      <a:srgbClr val="FFFFFF">
                        <a:lumMod val="75000"/>
                      </a:srgbClr>
                    </a:gs>
                  </a:gsLst>
                  <a:lin ang="2700000" scaled="1"/>
                  <a:tileRect/>
                </a:gradFill>
                <a:ln w="25400" cap="flat" cmpd="sng" algn="ctr">
                  <a:noFill/>
                  <a:prstDash val="solid"/>
                </a:ln>
                <a:effectLst>
                  <a:softEdge rad="0"/>
                </a:effec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defTabSz="913765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800" kern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6" name="椭圆 80"/>
              <p:cNvSpPr/>
              <p:nvPr/>
            </p:nvSpPr>
            <p:spPr bwMode="auto">
              <a:xfrm>
                <a:off x="1932719" y="1141999"/>
                <a:ext cx="1691508" cy="1694936"/>
              </a:xfrm>
              <a:prstGeom prst="ellipse">
                <a:avLst/>
              </a:prstGeom>
              <a:solidFill>
                <a:srgbClr val="78BEB9"/>
              </a:solidFill>
              <a:ln w="25400" cap="flat" cmpd="sng" algn="ctr">
                <a:noFill/>
                <a:prstDash val="solid"/>
              </a:ln>
              <a:effectLst>
                <a:innerShdw blurRad="63500" dist="25400" dir="18660000">
                  <a:prstClr val="black">
                    <a:alpha val="35000"/>
                  </a:prstClr>
                </a:innerShdw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defTabSz="913765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1800" kern="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1</a:t>
                </a:r>
                <a:endParaRPr lang="zh-CN" altLang="en-US" sz="1800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40" name="卡牌3"/>
          <p:cNvGrpSpPr/>
          <p:nvPr/>
        </p:nvGrpSpPr>
        <p:grpSpPr>
          <a:xfrm>
            <a:off x="3940182" y="4196323"/>
            <a:ext cx="2627247" cy="2397582"/>
            <a:chOff x="1422889" y="1324578"/>
            <a:chExt cx="1971148" cy="1798186"/>
          </a:xfrm>
        </p:grpSpPr>
        <p:grpSp>
          <p:nvGrpSpPr>
            <p:cNvPr id="41" name="组合 40"/>
            <p:cNvGrpSpPr/>
            <p:nvPr/>
          </p:nvGrpSpPr>
          <p:grpSpPr>
            <a:xfrm>
              <a:off x="1599479" y="1324578"/>
              <a:ext cx="1794558" cy="1798186"/>
              <a:chOff x="972024" y="1336728"/>
              <a:chExt cx="1755524" cy="1759073"/>
            </a:xfrm>
          </p:grpSpPr>
          <p:grpSp>
            <p:nvGrpSpPr>
              <p:cNvPr id="47" name="组合 79"/>
              <p:cNvGrpSpPr/>
              <p:nvPr/>
            </p:nvGrpSpPr>
            <p:grpSpPr bwMode="auto">
              <a:xfrm>
                <a:off x="972024" y="1336728"/>
                <a:ext cx="1755524" cy="1759073"/>
                <a:chOff x="6379729" y="2488774"/>
                <a:chExt cx="2513016" cy="2513016"/>
              </a:xfrm>
            </p:grpSpPr>
            <p:sp>
              <p:nvSpPr>
                <p:cNvPr id="49" name="任意多边形 82"/>
                <p:cNvSpPr/>
                <p:nvPr/>
              </p:nvSpPr>
              <p:spPr>
                <a:xfrm rot="3738964">
                  <a:off x="6379729" y="2488774"/>
                  <a:ext cx="2513016" cy="2513016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gradFill flip="none" rotWithShape="1">
                  <a:gsLst>
                    <a:gs pos="17000">
                      <a:srgbClr val="FFFFFF"/>
                    </a:gs>
                    <a:gs pos="88000">
                      <a:srgbClr val="FFFFFF">
                        <a:lumMod val="72000"/>
                      </a:srgbClr>
                    </a:gs>
                  </a:gsLst>
                  <a:lin ang="2700000" scaled="1"/>
                  <a:tileRect/>
                </a:gradFill>
                <a:ln w="25400" cap="flat" cmpd="sng" algn="ctr">
                  <a:noFill/>
                  <a:prstDash val="solid"/>
                </a:ln>
                <a:effectLst>
                  <a:outerShdw blurRad="127000" dist="63500" dir="7380000" sx="102000" sy="102000" algn="tr" rotWithShape="0">
                    <a:prstClr val="black">
                      <a:alpha val="39000"/>
                    </a:prstClr>
                  </a:outerShdw>
                </a:effectLst>
              </p:spPr>
              <p:txBody>
                <a:bodyPr anchor="ctr"/>
                <a:lstStyle/>
                <a:p>
                  <a:pPr algn="ctr" defTabSz="91376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800" kern="0">
                    <a:solidFill>
                      <a:schemeClr val="bg1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0" name="任意多边形 83"/>
                <p:cNvSpPr/>
                <p:nvPr/>
              </p:nvSpPr>
              <p:spPr>
                <a:xfrm rot="16377237">
                  <a:off x="6409518" y="2506880"/>
                  <a:ext cx="2476803" cy="2476800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gradFill flip="none" rotWithShape="1">
                  <a:gsLst>
                    <a:gs pos="29000">
                      <a:srgbClr val="FFFFFF"/>
                    </a:gs>
                    <a:gs pos="98000">
                      <a:srgbClr val="FFFFFF">
                        <a:lumMod val="75000"/>
                      </a:srgbClr>
                    </a:gs>
                  </a:gsLst>
                  <a:lin ang="2700000" scaled="1"/>
                  <a:tileRect/>
                </a:gradFill>
                <a:ln w="25400" cap="flat" cmpd="sng" algn="ctr">
                  <a:noFill/>
                  <a:prstDash val="solid"/>
                </a:ln>
                <a:effectLst>
                  <a:softEdge rad="0"/>
                </a:effec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defTabSz="913765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800" kern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48" name="椭圆 10"/>
              <p:cNvSpPr>
                <a:spLocks noChangeArrowheads="1"/>
              </p:cNvSpPr>
              <p:nvPr/>
            </p:nvSpPr>
            <p:spPr bwMode="auto">
              <a:xfrm>
                <a:off x="1048872" y="1414732"/>
                <a:ext cx="1601828" cy="1603064"/>
              </a:xfrm>
              <a:prstGeom prst="ellipse">
                <a:avLst/>
              </a:prstGeom>
              <a:blipFill dpi="0" rotWithShape="1">
                <a:blip r:embed="rId19"/>
                <a:srcRect/>
                <a:stretch>
                  <a:fillRect l="-10000" t="-10000" r="-10000" b="-10000"/>
                </a:stretch>
              </a:blipFill>
              <a:ln w="12700">
                <a:noFill/>
                <a:miter lim="800000"/>
              </a:ln>
              <a:effectLst>
                <a:innerShdw blurRad="63500" dist="25400" dir="18900000">
                  <a:prstClr val="black">
                    <a:alpha val="50000"/>
                  </a:prstClr>
                </a:innerShdw>
              </a:effec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defTabSz="913765">
                  <a:defRPr/>
                </a:pPr>
                <a:endParaRPr lang="zh-CN" altLang="zh-CN" sz="1800" ker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1422889" y="1497707"/>
              <a:ext cx="510293" cy="511325"/>
              <a:chOff x="1589596" y="810715"/>
              <a:chExt cx="2340698" cy="2345431"/>
            </a:xfrm>
          </p:grpSpPr>
          <p:grpSp>
            <p:nvGrpSpPr>
              <p:cNvPr id="43" name="组合 79"/>
              <p:cNvGrpSpPr/>
              <p:nvPr/>
            </p:nvGrpSpPr>
            <p:grpSpPr bwMode="auto">
              <a:xfrm>
                <a:off x="1589596" y="810715"/>
                <a:ext cx="2340698" cy="2345431"/>
                <a:chOff x="6379729" y="2488774"/>
                <a:chExt cx="2513016" cy="2513016"/>
              </a:xfrm>
            </p:grpSpPr>
            <p:sp>
              <p:nvSpPr>
                <p:cNvPr id="45" name="任意多边形 82"/>
                <p:cNvSpPr/>
                <p:nvPr/>
              </p:nvSpPr>
              <p:spPr>
                <a:xfrm rot="3738964">
                  <a:off x="6379729" y="2488774"/>
                  <a:ext cx="2513016" cy="2513016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gradFill flip="none" rotWithShape="1">
                  <a:gsLst>
                    <a:gs pos="17000">
                      <a:srgbClr val="FFFFFF"/>
                    </a:gs>
                    <a:gs pos="88000">
                      <a:srgbClr val="FFFFFF">
                        <a:lumMod val="72000"/>
                      </a:srgbClr>
                    </a:gs>
                  </a:gsLst>
                  <a:lin ang="2700000" scaled="1"/>
                  <a:tileRect/>
                </a:gradFill>
                <a:ln w="25400" cap="flat" cmpd="sng" algn="ctr">
                  <a:noFill/>
                  <a:prstDash val="solid"/>
                </a:ln>
                <a:effectLst>
                  <a:outerShdw blurRad="127000" dist="63500" dir="7380000" sx="102000" sy="102000" algn="tr" rotWithShape="0">
                    <a:prstClr val="black">
                      <a:alpha val="39000"/>
                    </a:prstClr>
                  </a:outerShdw>
                </a:effectLst>
              </p:spPr>
              <p:txBody>
                <a:bodyPr anchor="ctr"/>
                <a:lstStyle/>
                <a:p>
                  <a:pPr algn="ctr" defTabSz="91376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800" kern="0">
                    <a:solidFill>
                      <a:schemeClr val="bg1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" name="任意多边形 83"/>
                <p:cNvSpPr/>
                <p:nvPr/>
              </p:nvSpPr>
              <p:spPr>
                <a:xfrm rot="16377237">
                  <a:off x="6409518" y="2506880"/>
                  <a:ext cx="2476803" cy="2476800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gradFill flip="none" rotWithShape="1">
                  <a:gsLst>
                    <a:gs pos="29000">
                      <a:srgbClr val="FFFFFF"/>
                    </a:gs>
                    <a:gs pos="98000">
                      <a:srgbClr val="FFFFFF">
                        <a:lumMod val="75000"/>
                      </a:srgbClr>
                    </a:gs>
                  </a:gsLst>
                  <a:lin ang="2700000" scaled="1"/>
                  <a:tileRect/>
                </a:gradFill>
                <a:ln w="25400" cap="flat" cmpd="sng" algn="ctr">
                  <a:noFill/>
                  <a:prstDash val="solid"/>
                </a:ln>
                <a:effectLst>
                  <a:softEdge rad="0"/>
                </a:effec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defTabSz="913765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800" kern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44" name="椭圆 80"/>
              <p:cNvSpPr/>
              <p:nvPr/>
            </p:nvSpPr>
            <p:spPr bwMode="auto">
              <a:xfrm>
                <a:off x="1932719" y="1141999"/>
                <a:ext cx="1691508" cy="1694936"/>
              </a:xfrm>
              <a:prstGeom prst="ellipse">
                <a:avLst/>
              </a:prstGeom>
              <a:solidFill>
                <a:srgbClr val="78BEB9"/>
              </a:solidFill>
              <a:ln w="25400" cap="flat" cmpd="sng" algn="ctr">
                <a:noFill/>
                <a:prstDash val="solid"/>
              </a:ln>
              <a:effectLst>
                <a:innerShdw blurRad="63500" dist="25400" dir="18660000">
                  <a:prstClr val="black">
                    <a:alpha val="35000"/>
                  </a:prstClr>
                </a:innerShdw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defTabSz="913765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1800" kern="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3</a:t>
                </a:r>
                <a:endParaRPr lang="zh-CN" altLang="en-US" sz="1800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8" name="卡牌2"/>
          <p:cNvGrpSpPr/>
          <p:nvPr/>
        </p:nvGrpSpPr>
        <p:grpSpPr>
          <a:xfrm>
            <a:off x="4892437" y="1486704"/>
            <a:ext cx="2627247" cy="2397582"/>
            <a:chOff x="1422889" y="1324578"/>
            <a:chExt cx="1971148" cy="1798186"/>
          </a:xfrm>
        </p:grpSpPr>
        <p:grpSp>
          <p:nvGrpSpPr>
            <p:cNvPr id="9" name="组合 8"/>
            <p:cNvGrpSpPr/>
            <p:nvPr/>
          </p:nvGrpSpPr>
          <p:grpSpPr>
            <a:xfrm>
              <a:off x="1599479" y="1324578"/>
              <a:ext cx="1794558" cy="1798186"/>
              <a:chOff x="972024" y="1336728"/>
              <a:chExt cx="1755524" cy="1759073"/>
            </a:xfrm>
          </p:grpSpPr>
          <p:grpSp>
            <p:nvGrpSpPr>
              <p:cNvPr id="10" name="组合 79"/>
              <p:cNvGrpSpPr/>
              <p:nvPr/>
            </p:nvGrpSpPr>
            <p:grpSpPr bwMode="auto">
              <a:xfrm>
                <a:off x="972024" y="1336728"/>
                <a:ext cx="1755524" cy="1759073"/>
                <a:chOff x="6379729" y="2488774"/>
                <a:chExt cx="2513016" cy="2513016"/>
              </a:xfrm>
            </p:grpSpPr>
            <p:sp>
              <p:nvSpPr>
                <p:cNvPr id="11" name="任意多边形 82"/>
                <p:cNvSpPr/>
                <p:nvPr>
                  <p:custDataLst>
                    <p:tags r:id="rId20"/>
                  </p:custDataLst>
                </p:nvPr>
              </p:nvSpPr>
              <p:spPr>
                <a:xfrm rot="3738964">
                  <a:off x="6379729" y="2488774"/>
                  <a:ext cx="2513016" cy="2513016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gradFill flip="none" rotWithShape="1">
                  <a:gsLst>
                    <a:gs pos="17000">
                      <a:srgbClr val="FFFFFF"/>
                    </a:gs>
                    <a:gs pos="88000">
                      <a:srgbClr val="FFFFFF">
                        <a:lumMod val="72000"/>
                      </a:srgbClr>
                    </a:gs>
                  </a:gsLst>
                  <a:lin ang="2700000" scaled="1"/>
                  <a:tileRect/>
                </a:gradFill>
                <a:ln w="25400" cap="flat" cmpd="sng" algn="ctr">
                  <a:noFill/>
                  <a:prstDash val="solid"/>
                </a:ln>
                <a:effectLst>
                  <a:outerShdw blurRad="127000" dist="63500" dir="7380000" sx="102000" sy="102000" algn="tr" rotWithShape="0">
                    <a:prstClr val="black">
                      <a:alpha val="39000"/>
                    </a:prstClr>
                  </a:outerShdw>
                </a:effectLst>
              </p:spPr>
              <p:txBody>
                <a:bodyPr anchor="ctr"/>
                <a:lstStyle/>
                <a:p>
                  <a:pPr algn="ctr" defTabSz="91376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800" kern="0">
                    <a:solidFill>
                      <a:schemeClr val="bg1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1" name="任意多边形 83"/>
                <p:cNvSpPr/>
                <p:nvPr>
                  <p:custDataLst>
                    <p:tags r:id="rId21"/>
                  </p:custDataLst>
                </p:nvPr>
              </p:nvSpPr>
              <p:spPr>
                <a:xfrm rot="16377237">
                  <a:off x="6409518" y="2506880"/>
                  <a:ext cx="2476803" cy="2476800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gradFill flip="none" rotWithShape="1">
                  <a:gsLst>
                    <a:gs pos="29000">
                      <a:srgbClr val="FFFFFF"/>
                    </a:gs>
                    <a:gs pos="98000">
                      <a:srgbClr val="FFFFFF">
                        <a:lumMod val="75000"/>
                      </a:srgbClr>
                    </a:gs>
                  </a:gsLst>
                  <a:lin ang="2700000" scaled="1"/>
                  <a:tileRect/>
                </a:gradFill>
                <a:ln w="25400" cap="flat" cmpd="sng" algn="ctr">
                  <a:noFill/>
                  <a:prstDash val="solid"/>
                </a:ln>
                <a:effectLst>
                  <a:softEdge rad="0"/>
                </a:effec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defTabSz="913765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800" kern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52" name="椭圆 10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1048872" y="1414732"/>
                <a:ext cx="1601829" cy="1603064"/>
              </a:xfrm>
              <a:prstGeom prst="ellipse">
                <a:avLst/>
              </a:prstGeom>
              <a:blipFill dpi="0" rotWithShape="1">
                <a:blip r:embed="rId19"/>
                <a:srcRect/>
                <a:stretch>
                  <a:fillRect l="-10000" t="-10000" r="-10000" b="-10000"/>
                </a:stretch>
              </a:blipFill>
              <a:ln w="12700">
                <a:noFill/>
                <a:miter lim="800000"/>
              </a:ln>
              <a:effectLst>
                <a:innerShdw blurRad="63500" dist="25400" dir="18660000">
                  <a:prstClr val="black">
                    <a:alpha val="50000"/>
                  </a:prstClr>
                </a:innerShdw>
              </a:effec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defTabSz="913765">
                  <a:defRPr/>
                </a:pPr>
                <a:endParaRPr lang="zh-CN" altLang="zh-CN" sz="1800" ker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</p:grpSp>
        <p:grpSp>
          <p:nvGrpSpPr>
            <p:cNvPr id="53" name="组合 52"/>
            <p:cNvGrpSpPr/>
            <p:nvPr/>
          </p:nvGrpSpPr>
          <p:grpSpPr>
            <a:xfrm>
              <a:off x="1422889" y="1497707"/>
              <a:ext cx="510293" cy="511325"/>
              <a:chOff x="1589596" y="810715"/>
              <a:chExt cx="2340698" cy="2345431"/>
            </a:xfrm>
          </p:grpSpPr>
          <p:grpSp>
            <p:nvGrpSpPr>
              <p:cNvPr id="54" name="组合 79"/>
              <p:cNvGrpSpPr/>
              <p:nvPr/>
            </p:nvGrpSpPr>
            <p:grpSpPr bwMode="auto">
              <a:xfrm>
                <a:off x="1589596" y="810715"/>
                <a:ext cx="2340698" cy="2345431"/>
                <a:chOff x="6379729" y="2488774"/>
                <a:chExt cx="2513016" cy="2513016"/>
              </a:xfrm>
            </p:grpSpPr>
            <p:sp>
              <p:nvSpPr>
                <p:cNvPr id="55" name="任意多边形 82"/>
                <p:cNvSpPr/>
                <p:nvPr>
                  <p:custDataLst>
                    <p:tags r:id="rId23"/>
                  </p:custDataLst>
                </p:nvPr>
              </p:nvSpPr>
              <p:spPr>
                <a:xfrm rot="3738964">
                  <a:off x="6379729" y="2488774"/>
                  <a:ext cx="2513016" cy="2513016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gradFill flip="none" rotWithShape="1">
                  <a:gsLst>
                    <a:gs pos="17000">
                      <a:srgbClr val="FFFFFF"/>
                    </a:gs>
                    <a:gs pos="88000">
                      <a:srgbClr val="FFFFFF">
                        <a:lumMod val="72000"/>
                      </a:srgbClr>
                    </a:gs>
                  </a:gsLst>
                  <a:lin ang="2700000" scaled="1"/>
                  <a:tileRect/>
                </a:gradFill>
                <a:ln w="25400" cap="flat" cmpd="sng" algn="ctr">
                  <a:noFill/>
                  <a:prstDash val="solid"/>
                </a:ln>
                <a:effectLst>
                  <a:outerShdw blurRad="127000" dist="63500" dir="7380000" sx="102000" sy="102000" algn="tr" rotWithShape="0">
                    <a:prstClr val="black">
                      <a:alpha val="39000"/>
                    </a:prstClr>
                  </a:outerShdw>
                </a:effectLst>
              </p:spPr>
              <p:txBody>
                <a:bodyPr anchor="ctr"/>
                <a:lstStyle/>
                <a:p>
                  <a:pPr algn="ctr" defTabSz="91376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800" kern="0">
                    <a:solidFill>
                      <a:schemeClr val="bg1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6" name="任意多边形 83"/>
                <p:cNvSpPr/>
                <p:nvPr>
                  <p:custDataLst>
                    <p:tags r:id="rId24"/>
                  </p:custDataLst>
                </p:nvPr>
              </p:nvSpPr>
              <p:spPr>
                <a:xfrm rot="16377237">
                  <a:off x="6409518" y="2506880"/>
                  <a:ext cx="2476803" cy="2476800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gradFill flip="none" rotWithShape="1">
                  <a:gsLst>
                    <a:gs pos="29000">
                      <a:srgbClr val="FFFFFF"/>
                    </a:gs>
                    <a:gs pos="98000">
                      <a:srgbClr val="FFFFFF">
                        <a:lumMod val="75000"/>
                      </a:srgbClr>
                    </a:gs>
                  </a:gsLst>
                  <a:lin ang="2700000" scaled="1"/>
                  <a:tileRect/>
                </a:gradFill>
                <a:ln w="25400" cap="flat" cmpd="sng" algn="ctr">
                  <a:noFill/>
                  <a:prstDash val="solid"/>
                </a:ln>
                <a:effectLst>
                  <a:softEdge rad="0"/>
                </a:effec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defTabSz="913765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800" kern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57" name="椭圆 80"/>
              <p:cNvSpPr/>
              <p:nvPr>
                <p:custDataLst>
                  <p:tags r:id="rId25"/>
                </p:custDataLst>
              </p:nvPr>
            </p:nvSpPr>
            <p:spPr bwMode="auto">
              <a:xfrm>
                <a:off x="1932719" y="1141999"/>
                <a:ext cx="1691508" cy="1694936"/>
              </a:xfrm>
              <a:prstGeom prst="ellipse">
                <a:avLst/>
              </a:prstGeom>
              <a:solidFill>
                <a:srgbClr val="78BEB9"/>
              </a:solidFill>
              <a:ln w="25400" cap="flat" cmpd="sng" algn="ctr">
                <a:noFill/>
                <a:prstDash val="solid"/>
              </a:ln>
              <a:effectLst>
                <a:innerShdw blurRad="63500" dist="25400" dir="18660000">
                  <a:prstClr val="black">
                    <a:alpha val="35000"/>
                  </a:prstClr>
                </a:innerShdw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defTabSz="913765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1800" kern="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2</a:t>
                </a:r>
                <a:endParaRPr lang="en-US" altLang="zh-CN" sz="1800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58" name="卡牌4"/>
          <p:cNvGrpSpPr/>
          <p:nvPr/>
        </p:nvGrpSpPr>
        <p:grpSpPr>
          <a:xfrm>
            <a:off x="7628262" y="4186927"/>
            <a:ext cx="2627247" cy="2397582"/>
            <a:chOff x="1422889" y="1324578"/>
            <a:chExt cx="1971148" cy="1798186"/>
          </a:xfrm>
        </p:grpSpPr>
        <p:grpSp>
          <p:nvGrpSpPr>
            <p:cNvPr id="59" name="组合 58"/>
            <p:cNvGrpSpPr/>
            <p:nvPr/>
          </p:nvGrpSpPr>
          <p:grpSpPr>
            <a:xfrm>
              <a:off x="1599479" y="1324578"/>
              <a:ext cx="1794558" cy="1798186"/>
              <a:chOff x="972024" y="1336728"/>
              <a:chExt cx="1755524" cy="1759073"/>
            </a:xfrm>
          </p:grpSpPr>
          <p:grpSp>
            <p:nvGrpSpPr>
              <p:cNvPr id="60" name="组合 79"/>
              <p:cNvGrpSpPr/>
              <p:nvPr/>
            </p:nvGrpSpPr>
            <p:grpSpPr bwMode="auto">
              <a:xfrm>
                <a:off x="972024" y="1336728"/>
                <a:ext cx="1755524" cy="1759073"/>
                <a:chOff x="6379729" y="2488774"/>
                <a:chExt cx="2513016" cy="2513016"/>
              </a:xfrm>
            </p:grpSpPr>
            <p:sp>
              <p:nvSpPr>
                <p:cNvPr id="61" name="任意多边形 82"/>
                <p:cNvSpPr/>
                <p:nvPr>
                  <p:custDataLst>
                    <p:tags r:id="rId26"/>
                  </p:custDataLst>
                </p:nvPr>
              </p:nvSpPr>
              <p:spPr>
                <a:xfrm rot="3738964">
                  <a:off x="6379729" y="2488774"/>
                  <a:ext cx="2513016" cy="2513016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gradFill flip="none" rotWithShape="1">
                  <a:gsLst>
                    <a:gs pos="17000">
                      <a:srgbClr val="FFFFFF"/>
                    </a:gs>
                    <a:gs pos="88000">
                      <a:srgbClr val="FFFFFF">
                        <a:lumMod val="72000"/>
                      </a:srgbClr>
                    </a:gs>
                  </a:gsLst>
                  <a:lin ang="2700000" scaled="1"/>
                  <a:tileRect/>
                </a:gradFill>
                <a:ln w="25400" cap="flat" cmpd="sng" algn="ctr">
                  <a:noFill/>
                  <a:prstDash val="solid"/>
                </a:ln>
                <a:effectLst>
                  <a:outerShdw blurRad="127000" dist="63500" dir="7380000" sx="102000" sy="102000" algn="tr" rotWithShape="0">
                    <a:prstClr val="black">
                      <a:alpha val="39000"/>
                    </a:prstClr>
                  </a:outerShdw>
                </a:effectLst>
              </p:spPr>
              <p:txBody>
                <a:bodyPr anchor="ctr"/>
                <a:lstStyle/>
                <a:p>
                  <a:pPr algn="ctr" defTabSz="91376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800" kern="0">
                    <a:solidFill>
                      <a:schemeClr val="bg1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2" name="任意多边形 83"/>
                <p:cNvSpPr/>
                <p:nvPr>
                  <p:custDataLst>
                    <p:tags r:id="rId27"/>
                  </p:custDataLst>
                </p:nvPr>
              </p:nvSpPr>
              <p:spPr>
                <a:xfrm rot="16377237">
                  <a:off x="6409518" y="2506880"/>
                  <a:ext cx="2476803" cy="2476800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gradFill flip="none" rotWithShape="1">
                  <a:gsLst>
                    <a:gs pos="29000">
                      <a:srgbClr val="FFFFFF"/>
                    </a:gs>
                    <a:gs pos="98000">
                      <a:srgbClr val="FFFFFF">
                        <a:lumMod val="75000"/>
                      </a:srgbClr>
                    </a:gs>
                  </a:gsLst>
                  <a:lin ang="2700000" scaled="1"/>
                  <a:tileRect/>
                </a:gradFill>
                <a:ln w="25400" cap="flat" cmpd="sng" algn="ctr">
                  <a:noFill/>
                  <a:prstDash val="solid"/>
                </a:ln>
                <a:effectLst>
                  <a:softEdge rad="0"/>
                </a:effec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defTabSz="913765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800" kern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67" name="椭圆 10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1048872" y="1414732"/>
                <a:ext cx="1601828" cy="1603064"/>
              </a:xfrm>
              <a:prstGeom prst="ellipse">
                <a:avLst/>
              </a:prstGeom>
              <a:blipFill dpi="0" rotWithShape="1">
                <a:blip r:embed="rId19"/>
                <a:srcRect/>
                <a:stretch>
                  <a:fillRect l="-10000" t="-10000" r="-10000" b="-10000"/>
                </a:stretch>
              </a:blipFill>
              <a:ln w="12700">
                <a:noFill/>
                <a:miter lim="800000"/>
              </a:ln>
              <a:effectLst>
                <a:innerShdw blurRad="63500" dist="25400" dir="18900000">
                  <a:prstClr val="black">
                    <a:alpha val="50000"/>
                  </a:prstClr>
                </a:innerShdw>
              </a:effec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defTabSz="913765">
                  <a:defRPr/>
                </a:pPr>
                <a:endParaRPr lang="zh-CN" altLang="zh-CN" sz="1800" ker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</p:grpSp>
        <p:grpSp>
          <p:nvGrpSpPr>
            <p:cNvPr id="68" name="组合 67"/>
            <p:cNvGrpSpPr/>
            <p:nvPr/>
          </p:nvGrpSpPr>
          <p:grpSpPr>
            <a:xfrm>
              <a:off x="1422889" y="1497707"/>
              <a:ext cx="510293" cy="511325"/>
              <a:chOff x="1589596" y="810715"/>
              <a:chExt cx="2340698" cy="2345431"/>
            </a:xfrm>
          </p:grpSpPr>
          <p:grpSp>
            <p:nvGrpSpPr>
              <p:cNvPr id="69" name="组合 79"/>
              <p:cNvGrpSpPr/>
              <p:nvPr/>
            </p:nvGrpSpPr>
            <p:grpSpPr bwMode="auto">
              <a:xfrm>
                <a:off x="1589596" y="810715"/>
                <a:ext cx="2340698" cy="2345431"/>
                <a:chOff x="6379729" y="2488774"/>
                <a:chExt cx="2513016" cy="2513016"/>
              </a:xfrm>
            </p:grpSpPr>
            <p:sp>
              <p:nvSpPr>
                <p:cNvPr id="70" name="任意多边形 82"/>
                <p:cNvSpPr/>
                <p:nvPr>
                  <p:custDataLst>
                    <p:tags r:id="rId29"/>
                  </p:custDataLst>
                </p:nvPr>
              </p:nvSpPr>
              <p:spPr>
                <a:xfrm rot="3738964">
                  <a:off x="6379729" y="2488774"/>
                  <a:ext cx="2513016" cy="2513016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gradFill flip="none" rotWithShape="1">
                  <a:gsLst>
                    <a:gs pos="17000">
                      <a:srgbClr val="FFFFFF"/>
                    </a:gs>
                    <a:gs pos="88000">
                      <a:srgbClr val="FFFFFF">
                        <a:lumMod val="72000"/>
                      </a:srgbClr>
                    </a:gs>
                  </a:gsLst>
                  <a:lin ang="2700000" scaled="1"/>
                  <a:tileRect/>
                </a:gradFill>
                <a:ln w="25400" cap="flat" cmpd="sng" algn="ctr">
                  <a:noFill/>
                  <a:prstDash val="solid"/>
                </a:ln>
                <a:effectLst>
                  <a:outerShdw blurRad="127000" dist="63500" dir="7380000" sx="102000" sy="102000" algn="tr" rotWithShape="0">
                    <a:prstClr val="black">
                      <a:alpha val="39000"/>
                    </a:prstClr>
                  </a:outerShdw>
                </a:effectLst>
              </p:spPr>
              <p:txBody>
                <a:bodyPr anchor="ctr"/>
                <a:lstStyle/>
                <a:p>
                  <a:pPr algn="ctr" defTabSz="91376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800" kern="0">
                    <a:solidFill>
                      <a:schemeClr val="bg1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1" name="任意多边形 83"/>
                <p:cNvSpPr/>
                <p:nvPr>
                  <p:custDataLst>
                    <p:tags r:id="rId30"/>
                  </p:custDataLst>
                </p:nvPr>
              </p:nvSpPr>
              <p:spPr>
                <a:xfrm rot="16377237">
                  <a:off x="6409518" y="2506880"/>
                  <a:ext cx="2476803" cy="2476800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gradFill flip="none" rotWithShape="1">
                  <a:gsLst>
                    <a:gs pos="29000">
                      <a:srgbClr val="FFFFFF"/>
                    </a:gs>
                    <a:gs pos="98000">
                      <a:srgbClr val="FFFFFF">
                        <a:lumMod val="75000"/>
                      </a:srgbClr>
                    </a:gs>
                  </a:gsLst>
                  <a:lin ang="2700000" scaled="1"/>
                  <a:tileRect/>
                </a:gradFill>
                <a:ln w="25400" cap="flat" cmpd="sng" algn="ctr">
                  <a:noFill/>
                  <a:prstDash val="solid"/>
                </a:ln>
                <a:effectLst>
                  <a:softEdge rad="0"/>
                </a:effec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defTabSz="913765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800" kern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72" name="椭圆 80"/>
              <p:cNvSpPr/>
              <p:nvPr>
                <p:custDataLst>
                  <p:tags r:id="rId31"/>
                </p:custDataLst>
              </p:nvPr>
            </p:nvSpPr>
            <p:spPr bwMode="auto">
              <a:xfrm>
                <a:off x="1932719" y="1141999"/>
                <a:ext cx="1691508" cy="1694936"/>
              </a:xfrm>
              <a:prstGeom prst="ellipse">
                <a:avLst/>
              </a:prstGeom>
              <a:solidFill>
                <a:srgbClr val="78BEB9"/>
              </a:solidFill>
              <a:ln w="25400" cap="flat" cmpd="sng" algn="ctr">
                <a:noFill/>
                <a:prstDash val="solid"/>
              </a:ln>
              <a:effectLst>
                <a:innerShdw blurRad="63500" dist="25400" dir="18660000">
                  <a:prstClr val="black">
                    <a:alpha val="35000"/>
                  </a:prstClr>
                </a:innerShdw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defTabSz="913765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1800" kern="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4</a:t>
                </a:r>
                <a:endParaRPr lang="en-US" altLang="zh-CN" sz="1800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</p:spTree>
    <p:custDataLst>
      <p:tags r:id="rId3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3647440" y="1102995"/>
            <a:ext cx="2995930" cy="2987040"/>
            <a:chOff x="3073918" y="203757"/>
            <a:chExt cx="1017887" cy="491907"/>
          </a:xfrm>
        </p:grpSpPr>
        <p:sp>
          <p:nvSpPr>
            <p:cNvPr id="19" name="任意多边形 82"/>
            <p:cNvSpPr/>
            <p:nvPr>
              <p:custDataLst>
                <p:tags r:id="rId2"/>
              </p:custDataLst>
            </p:nvPr>
          </p:nvSpPr>
          <p:spPr bwMode="auto">
            <a:xfrm rot="5400000">
              <a:off x="3336908" y="-59233"/>
              <a:ext cx="491907" cy="1017887"/>
            </a:xfrm>
            <a:prstGeom prst="roundRect">
              <a:avLst/>
            </a:pr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" name="任意多边形 83"/>
            <p:cNvSpPr/>
            <p:nvPr>
              <p:custDataLst>
                <p:tags r:id="rId3"/>
              </p:custDataLst>
            </p:nvPr>
          </p:nvSpPr>
          <p:spPr bwMode="auto">
            <a:xfrm rot="16200000">
              <a:off x="3333117" y="-51899"/>
              <a:ext cx="484819" cy="1003218"/>
            </a:xfrm>
            <a:prstGeom prst="roundRect">
              <a:avLst/>
            </a:pr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3078" name="Picture 6" descr="C:/Users/dell/Desktop/4.jpg4"/>
          <p:cNvPicPr>
            <a:picLocks noChangeAspect="1" noChangeArrowheads="1"/>
          </p:cNvPicPr>
          <p:nvPr/>
        </p:nvPicPr>
        <p:blipFill>
          <a:blip r:embed="rId4"/>
          <a:srcRect l="2590" r="2590"/>
          <a:stretch>
            <a:fillRect/>
          </a:stretch>
        </p:blipFill>
        <p:spPr bwMode="auto">
          <a:xfrm>
            <a:off x="3832860" y="1268730"/>
            <a:ext cx="2581275" cy="2721610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407670" y="1102995"/>
            <a:ext cx="2995930" cy="2987040"/>
            <a:chOff x="3073918" y="203757"/>
            <a:chExt cx="1017887" cy="491907"/>
          </a:xfrm>
        </p:grpSpPr>
        <p:sp>
          <p:nvSpPr>
            <p:cNvPr id="4" name="任意多边形 82"/>
            <p:cNvSpPr/>
            <p:nvPr>
              <p:custDataLst>
                <p:tags r:id="rId5"/>
              </p:custDataLst>
            </p:nvPr>
          </p:nvSpPr>
          <p:spPr bwMode="auto">
            <a:xfrm rot="5400000">
              <a:off x="3336908" y="-59233"/>
              <a:ext cx="491907" cy="1017887"/>
            </a:xfrm>
            <a:prstGeom prst="roundRect">
              <a:avLst/>
            </a:pr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" name="任意多边形 83"/>
            <p:cNvSpPr/>
            <p:nvPr>
              <p:custDataLst>
                <p:tags r:id="rId6"/>
              </p:custDataLst>
            </p:nvPr>
          </p:nvSpPr>
          <p:spPr bwMode="auto">
            <a:xfrm rot="16200000">
              <a:off x="3333117" y="-51899"/>
              <a:ext cx="484819" cy="1003218"/>
            </a:xfrm>
            <a:prstGeom prst="roundRect">
              <a:avLst/>
            </a:pr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3077" name="Picture 5" descr="C:/Users/dell/Desktop/1.jpg1"/>
          <p:cNvPicPr>
            <a:picLocks noChangeAspect="1" noChangeArrowheads="1"/>
          </p:cNvPicPr>
          <p:nvPr/>
        </p:nvPicPr>
        <p:blipFill>
          <a:blip r:embed="rId7"/>
          <a:srcRect t="1402" b="1402"/>
          <a:stretch>
            <a:fillRect/>
          </a:stretch>
        </p:blipFill>
        <p:spPr bwMode="auto">
          <a:xfrm>
            <a:off x="531495" y="1245870"/>
            <a:ext cx="2763520" cy="2686685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组合 6"/>
          <p:cNvGrpSpPr/>
          <p:nvPr/>
        </p:nvGrpSpPr>
        <p:grpSpPr>
          <a:xfrm>
            <a:off x="8688070" y="1610360"/>
            <a:ext cx="3119120" cy="3662680"/>
            <a:chOff x="3073918" y="203757"/>
            <a:chExt cx="1017887" cy="491907"/>
          </a:xfrm>
        </p:grpSpPr>
        <p:sp>
          <p:nvSpPr>
            <p:cNvPr id="8" name="任意多边形 82"/>
            <p:cNvSpPr/>
            <p:nvPr/>
          </p:nvSpPr>
          <p:spPr bwMode="auto">
            <a:xfrm rot="5400000">
              <a:off x="3336908" y="-59233"/>
              <a:ext cx="491907" cy="1017887"/>
            </a:xfrm>
            <a:prstGeom prst="roundRect">
              <a:avLst/>
            </a:pr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" name="任意多边形 83"/>
            <p:cNvSpPr/>
            <p:nvPr/>
          </p:nvSpPr>
          <p:spPr bwMode="auto">
            <a:xfrm rot="16200000">
              <a:off x="3333117" y="-51899"/>
              <a:ext cx="484819" cy="1003218"/>
            </a:xfrm>
            <a:prstGeom prst="roundRect">
              <a:avLst/>
            </a:pr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62" name="矩形 61"/>
          <p:cNvSpPr/>
          <p:nvPr/>
        </p:nvSpPr>
        <p:spPr>
          <a:xfrm>
            <a:off x="1568506" y="376330"/>
            <a:ext cx="4171315" cy="735965"/>
          </a:xfrm>
          <a:prstGeom prst="rect">
            <a:avLst/>
          </a:prstGeom>
        </p:spPr>
        <p:txBody>
          <a:bodyPr wrap="none" lIns="121850" tIns="60924" rIns="121850" bIns="60924">
            <a:spAutoFit/>
          </a:bodyPr>
          <a:lstStyle/>
          <a:p>
            <a:pPr algn="l"/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任务实施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小组合作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分组练习</a:t>
            </a:r>
            <a:endParaRPr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648971" y="321555"/>
            <a:ext cx="709208" cy="709467"/>
            <a:chOff x="646916" y="321629"/>
            <a:chExt cx="709372" cy="709631"/>
          </a:xfrm>
        </p:grpSpPr>
        <p:grpSp>
          <p:nvGrpSpPr>
            <p:cNvPr id="64" name="组合 63"/>
            <p:cNvGrpSpPr/>
            <p:nvPr/>
          </p:nvGrpSpPr>
          <p:grpSpPr>
            <a:xfrm>
              <a:off x="646916" y="321629"/>
              <a:ext cx="709372" cy="709631"/>
              <a:chOff x="5614910" y="779869"/>
              <a:chExt cx="860050" cy="860050"/>
            </a:xfrm>
          </p:grpSpPr>
          <p:sp>
            <p:nvSpPr>
              <p:cNvPr id="65" name="椭圆 64"/>
              <p:cNvSpPr/>
              <p:nvPr/>
            </p:nvSpPr>
            <p:spPr>
              <a:xfrm>
                <a:off x="5614910" y="779869"/>
                <a:ext cx="860050" cy="8600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  <a:lumOff val="5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70000">
                    <a:srgbClr val="FAFAFA"/>
                  </a:gs>
                </a:gsLst>
                <a:lin ang="8100000" scaled="1"/>
                <a:tileRect/>
              </a:gradFill>
              <a:ln w="25400">
                <a:solidFill>
                  <a:schemeClr val="bg1"/>
                </a:solidFill>
              </a:ln>
              <a:effectLst>
                <a:outerShdw blurRad="254000" dist="190500" dir="8100000" algn="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00"/>
              </a:p>
            </p:txBody>
          </p:sp>
          <p:sp>
            <p:nvSpPr>
              <p:cNvPr id="66" name="椭圆 65"/>
              <p:cNvSpPr/>
              <p:nvPr/>
            </p:nvSpPr>
            <p:spPr>
              <a:xfrm flipV="1">
                <a:off x="5681087" y="846745"/>
                <a:ext cx="746745" cy="746746"/>
              </a:xfrm>
              <a:prstGeom prst="ellipse">
                <a:avLst/>
              </a:prstGeom>
              <a:solidFill>
                <a:srgbClr val="78BE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67" name="图片 6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87" y="346493"/>
              <a:ext cx="620031" cy="659902"/>
            </a:xfrm>
            <a:prstGeom prst="rect">
              <a:avLst/>
            </a:prstGeom>
          </p:spPr>
        </p:pic>
      </p:grpSp>
      <p:grpSp>
        <p:nvGrpSpPr>
          <p:cNvPr id="70" name="组合 69"/>
          <p:cNvGrpSpPr/>
          <p:nvPr/>
        </p:nvGrpSpPr>
        <p:grpSpPr>
          <a:xfrm>
            <a:off x="7479665" y="3068320"/>
            <a:ext cx="782320" cy="424180"/>
            <a:chOff x="16866" y="5824"/>
            <a:chExt cx="1232" cy="668"/>
          </a:xfrm>
        </p:grpSpPr>
        <p:sp>
          <p:nvSpPr>
            <p:cNvPr id="71" name="矩形 70"/>
            <p:cNvSpPr/>
            <p:nvPr/>
          </p:nvSpPr>
          <p:spPr>
            <a:xfrm>
              <a:off x="17445" y="6030"/>
              <a:ext cx="77" cy="258"/>
            </a:xfrm>
            <a:prstGeom prst="rect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</a:gradFill>
              <a:prstDash val="solid"/>
              <a:miter lim="800000"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900" kern="0">
                <a:solidFill>
                  <a:srgbClr val="78BEB9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2" name="矩形 71"/>
            <p:cNvSpPr/>
            <p:nvPr/>
          </p:nvSpPr>
          <p:spPr>
            <a:xfrm>
              <a:off x="17225" y="6030"/>
              <a:ext cx="163" cy="258"/>
            </a:xfrm>
            <a:prstGeom prst="rect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</a:gradFill>
              <a:prstDash val="solid"/>
              <a:miter lim="800000"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900" kern="0">
                <a:solidFill>
                  <a:srgbClr val="78BEB9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3" name="矩形 72"/>
            <p:cNvSpPr/>
            <p:nvPr/>
          </p:nvSpPr>
          <p:spPr>
            <a:xfrm>
              <a:off x="16866" y="6030"/>
              <a:ext cx="302" cy="258"/>
            </a:xfrm>
            <a:prstGeom prst="rect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</a:gradFill>
              <a:prstDash val="solid"/>
              <a:miter lim="800000"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900" kern="0">
                <a:solidFill>
                  <a:srgbClr val="78BEB9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4" name="等腰三角形 73"/>
            <p:cNvSpPr/>
            <p:nvPr/>
          </p:nvSpPr>
          <p:spPr>
            <a:xfrm rot="5400000">
              <a:off x="17476" y="5870"/>
              <a:ext cx="668" cy="577"/>
            </a:xfrm>
            <a:prstGeom prst="triangl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</a:gradFill>
              <a:prstDash val="solid"/>
              <a:miter lim="800000"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900" kern="0">
                <a:solidFill>
                  <a:srgbClr val="78BEB9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847850" y="3743325"/>
            <a:ext cx="2995930" cy="2987040"/>
            <a:chOff x="3073918" y="203757"/>
            <a:chExt cx="1017887" cy="491907"/>
          </a:xfrm>
        </p:grpSpPr>
        <p:sp>
          <p:nvSpPr>
            <p:cNvPr id="25" name="任意多边形 82"/>
            <p:cNvSpPr/>
            <p:nvPr>
              <p:custDataLst>
                <p:tags r:id="rId9"/>
              </p:custDataLst>
            </p:nvPr>
          </p:nvSpPr>
          <p:spPr bwMode="auto">
            <a:xfrm rot="5400000">
              <a:off x="3336908" y="-59233"/>
              <a:ext cx="491907" cy="1017887"/>
            </a:xfrm>
            <a:prstGeom prst="roundRect">
              <a:avLst/>
            </a:pr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6" name="任意多边形 83"/>
            <p:cNvSpPr/>
            <p:nvPr>
              <p:custDataLst>
                <p:tags r:id="rId10"/>
              </p:custDataLst>
            </p:nvPr>
          </p:nvSpPr>
          <p:spPr bwMode="auto">
            <a:xfrm rot="16200000">
              <a:off x="3333117" y="-51899"/>
              <a:ext cx="484819" cy="1003218"/>
            </a:xfrm>
            <a:prstGeom prst="roundRect">
              <a:avLst/>
            </a:pr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062220" y="3764915"/>
            <a:ext cx="2995930" cy="2987040"/>
            <a:chOff x="3073918" y="203757"/>
            <a:chExt cx="1017887" cy="491907"/>
          </a:xfrm>
        </p:grpSpPr>
        <p:sp>
          <p:nvSpPr>
            <p:cNvPr id="30" name="任意多边形 82"/>
            <p:cNvSpPr/>
            <p:nvPr>
              <p:custDataLst>
                <p:tags r:id="rId11"/>
              </p:custDataLst>
            </p:nvPr>
          </p:nvSpPr>
          <p:spPr bwMode="auto">
            <a:xfrm rot="5400000">
              <a:off x="3336908" y="-59233"/>
              <a:ext cx="491907" cy="1017887"/>
            </a:xfrm>
            <a:prstGeom prst="roundRect">
              <a:avLst/>
            </a:pr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" name="任意多边形 83"/>
            <p:cNvSpPr/>
            <p:nvPr>
              <p:custDataLst>
                <p:tags r:id="rId12"/>
              </p:custDataLst>
            </p:nvPr>
          </p:nvSpPr>
          <p:spPr bwMode="auto">
            <a:xfrm rot="16200000">
              <a:off x="3333117" y="-51899"/>
              <a:ext cx="484819" cy="1003218"/>
            </a:xfrm>
            <a:prstGeom prst="roundRect">
              <a:avLst/>
            </a:pr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cxnSp>
        <p:nvCxnSpPr>
          <p:cNvPr id="44" name="直接连接符 43"/>
          <p:cNvCxnSpPr/>
          <p:nvPr>
            <p:custDataLst>
              <p:tags r:id="rId13"/>
            </p:custDataLst>
          </p:nvPr>
        </p:nvCxnSpPr>
        <p:spPr>
          <a:xfrm>
            <a:off x="6105525" y="648970"/>
            <a:ext cx="6186170" cy="29210"/>
          </a:xfrm>
          <a:prstGeom prst="line">
            <a:avLst/>
          </a:prstGeom>
          <a:noFill/>
          <a:ln w="9525">
            <a:solidFill>
              <a:srgbClr val="FAFAFA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5" name="椭圆 44"/>
          <p:cNvSpPr/>
          <p:nvPr>
            <p:custDataLst>
              <p:tags r:id="rId14"/>
            </p:custDataLst>
          </p:nvPr>
        </p:nvSpPr>
        <p:spPr>
          <a:xfrm rot="5400000">
            <a:off x="6031219" y="527184"/>
            <a:ext cx="272048" cy="27214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5875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1200"/>
          </a:p>
        </p:txBody>
      </p:sp>
      <p:sp>
        <p:nvSpPr>
          <p:cNvPr id="46" name="椭圆 45"/>
          <p:cNvSpPr/>
          <p:nvPr>
            <p:custDataLst>
              <p:tags r:id="rId15"/>
            </p:custDataLst>
          </p:nvPr>
        </p:nvSpPr>
        <p:spPr>
          <a:xfrm>
            <a:off x="9264046" y="188595"/>
            <a:ext cx="1062990" cy="1033145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47" name="椭圆 46"/>
          <p:cNvSpPr/>
          <p:nvPr>
            <p:custDataLst>
              <p:tags r:id="rId16"/>
            </p:custDataLst>
          </p:nvPr>
        </p:nvSpPr>
        <p:spPr>
          <a:xfrm>
            <a:off x="6472904" y="323003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48" name="椭圆 47"/>
          <p:cNvSpPr/>
          <p:nvPr>
            <p:custDataLst>
              <p:tags r:id="rId17"/>
            </p:custDataLst>
          </p:nvPr>
        </p:nvSpPr>
        <p:spPr>
          <a:xfrm>
            <a:off x="9360249" y="277495"/>
            <a:ext cx="869315" cy="855345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49" name="文本框 18"/>
          <p:cNvSpPr txBox="1"/>
          <p:nvPr>
            <p:custDataLst>
              <p:tags r:id="rId18"/>
            </p:custDataLst>
          </p:nvPr>
        </p:nvSpPr>
        <p:spPr>
          <a:xfrm>
            <a:off x="9354851" y="328295"/>
            <a:ext cx="875030" cy="76644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任务实施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50" name="椭圆 49"/>
          <p:cNvSpPr/>
          <p:nvPr>
            <p:custDataLst>
              <p:tags r:id="rId19"/>
            </p:custDataLst>
          </p:nvPr>
        </p:nvSpPr>
        <p:spPr>
          <a:xfrm>
            <a:off x="6527831" y="394123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51" name="文本框 42"/>
          <p:cNvSpPr txBox="1"/>
          <p:nvPr>
            <p:custDataLst>
              <p:tags r:id="rId20"/>
            </p:custDataLst>
          </p:nvPr>
        </p:nvSpPr>
        <p:spPr>
          <a:xfrm>
            <a:off x="6506559" y="379201"/>
            <a:ext cx="666115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任务描述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52" name="椭圆 51"/>
          <p:cNvSpPr/>
          <p:nvPr>
            <p:custDataLst>
              <p:tags r:id="rId21"/>
            </p:custDataLst>
          </p:nvPr>
        </p:nvSpPr>
        <p:spPr>
          <a:xfrm>
            <a:off x="7896225" y="305435"/>
            <a:ext cx="733425" cy="74295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53" name="椭圆 52"/>
          <p:cNvSpPr/>
          <p:nvPr>
            <p:custDataLst>
              <p:tags r:id="rId22"/>
            </p:custDataLst>
          </p:nvPr>
        </p:nvSpPr>
        <p:spPr>
          <a:xfrm>
            <a:off x="7950835" y="376555"/>
            <a:ext cx="623570" cy="59690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54" name="文本框 42"/>
          <p:cNvSpPr txBox="1"/>
          <p:nvPr>
            <p:custDataLst>
              <p:tags r:id="rId23"/>
            </p:custDataLst>
          </p:nvPr>
        </p:nvSpPr>
        <p:spPr>
          <a:xfrm>
            <a:off x="7929880" y="361950"/>
            <a:ext cx="666115" cy="627380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no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任务准备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55" name="椭圆 54"/>
          <p:cNvSpPr/>
          <p:nvPr>
            <p:custDataLst>
              <p:tags r:id="rId24"/>
            </p:custDataLst>
          </p:nvPr>
        </p:nvSpPr>
        <p:spPr>
          <a:xfrm>
            <a:off x="10898219" y="300990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56" name="椭圆 55"/>
          <p:cNvSpPr/>
          <p:nvPr>
            <p:custDataLst>
              <p:tags r:id="rId25"/>
            </p:custDataLst>
          </p:nvPr>
        </p:nvSpPr>
        <p:spPr>
          <a:xfrm>
            <a:off x="10953146" y="372110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57" name="文本框 42"/>
          <p:cNvSpPr txBox="1"/>
          <p:nvPr>
            <p:custDataLst>
              <p:tags r:id="rId26"/>
            </p:custDataLst>
          </p:nvPr>
        </p:nvSpPr>
        <p:spPr>
          <a:xfrm>
            <a:off x="10931874" y="357187"/>
            <a:ext cx="666115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点评总结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8875395" y="1844675"/>
            <a:ext cx="2758440" cy="294703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 indent="0" algn="l" fontAlgn="auto"/>
            <a:r>
              <a:rPr lang="zh-CN" altLang="en-US" b="1" kern="0" dirty="0">
                <a:solidFill>
                  <a:srgbClr val="78BEB9"/>
                </a:solidFill>
                <a:latin typeface="微软雅黑" panose="020B0503020204020204" charset="-122"/>
                <a:ea typeface="微软雅黑" panose="020B0503020204020204" charset="-122"/>
              </a:rPr>
              <a:t>1.绘画材料工具准备。</a:t>
            </a:r>
            <a:endParaRPr lang="zh-CN" altLang="en-US" b="1" kern="0" dirty="0">
              <a:solidFill>
                <a:srgbClr val="78BEB9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0" algn="l" fontAlgn="auto"/>
            <a:r>
              <a:rPr lang="zh-CN" altLang="en-US" b="1" kern="0" dirty="0">
                <a:solidFill>
                  <a:srgbClr val="78BEB9"/>
                </a:solidFill>
                <a:latin typeface="微软雅黑" panose="020B0503020204020204" charset="-122"/>
                <a:ea typeface="微软雅黑" panose="020B0503020204020204" charset="-122"/>
              </a:rPr>
              <a:t>2.操作步骤与绘画内容。</a:t>
            </a:r>
            <a:endParaRPr lang="zh-CN" sz="1400" b="0">
              <a:ea typeface="宋体" panose="02010600030101010101" pitchFamily="2" charset="-122"/>
            </a:endParaRPr>
          </a:p>
          <a:p>
            <a:pPr indent="0" algn="l" fontAlgn="auto"/>
            <a:r>
              <a:rPr lang="zh-CN" sz="1600" b="0">
                <a:ea typeface="宋体" panose="02010600030101010101" pitchFamily="2" charset="-122"/>
              </a:rPr>
              <a:t>（1）根据所选中的季节，</a:t>
            </a:r>
            <a:r>
              <a:rPr lang="zh-CN" sz="1600">
                <a:ea typeface="宋体" panose="02010600030101010101" pitchFamily="2" charset="-122"/>
                <a:sym typeface="+mn-ea"/>
              </a:rPr>
              <a:t>合理选择树木的种类及状态进行绘画。</a:t>
            </a:r>
            <a:endParaRPr lang="zh-CN" sz="1600">
              <a:ea typeface="宋体" panose="02010600030101010101" pitchFamily="2" charset="-122"/>
              <a:sym typeface="+mn-ea"/>
            </a:endParaRPr>
          </a:p>
          <a:p>
            <a:pPr indent="0" algn="l" fontAlgn="auto"/>
            <a:r>
              <a:rPr lang="zh-CN" sz="1600" b="0">
                <a:ea typeface="宋体" panose="02010600030101010101" pitchFamily="2" charset="-122"/>
              </a:rPr>
              <a:t>（2）</a:t>
            </a:r>
            <a:r>
              <a:rPr lang="zh-CN" sz="1600">
                <a:ea typeface="宋体" panose="02010600030101010101" pitchFamily="2" charset="-122"/>
                <a:sym typeface="+mn-ea"/>
              </a:rPr>
              <a:t>归纳其特点，画出物象，并设计出于之相适应的其他物象。</a:t>
            </a:r>
            <a:endParaRPr lang="zh-CN" sz="1600" b="0">
              <a:ea typeface="宋体" panose="02010600030101010101" pitchFamily="2" charset="-122"/>
            </a:endParaRPr>
          </a:p>
          <a:p>
            <a:pPr indent="0" algn="l" fontAlgn="auto"/>
            <a:r>
              <a:rPr lang="zh-CN" sz="1600">
                <a:ea typeface="宋体" panose="02010600030101010101" pitchFamily="2" charset="-122"/>
                <a:sym typeface="+mn-ea"/>
              </a:rPr>
              <a:t>（</a:t>
            </a:r>
            <a:r>
              <a:rPr lang="en-US" altLang="zh-CN" sz="1600">
                <a:ea typeface="宋体" panose="02010600030101010101" pitchFamily="2" charset="-122"/>
                <a:sym typeface="+mn-ea"/>
              </a:rPr>
              <a:t>3</a:t>
            </a:r>
            <a:r>
              <a:rPr lang="zh-CN" sz="1600">
                <a:ea typeface="宋体" panose="02010600030101010101" pitchFamily="2" charset="-122"/>
                <a:sym typeface="+mn-ea"/>
              </a:rPr>
              <a:t>）共同完成《树的四季》绘画作品</a:t>
            </a:r>
            <a:r>
              <a:rPr lang="zh-CN" sz="1600" b="0">
                <a:ea typeface="宋体" panose="02010600030101010101" pitchFamily="2" charset="-122"/>
              </a:rPr>
              <a:t>。</a:t>
            </a:r>
            <a:endParaRPr lang="zh-CN" sz="1600" b="0">
              <a:ea typeface="宋体" panose="02010600030101010101" pitchFamily="2" charset="-122"/>
            </a:endParaRPr>
          </a:p>
          <a:p>
            <a:pPr indent="0" algn="l" fontAlgn="auto"/>
            <a:r>
              <a:rPr lang="zh-CN" altLang="en-US" b="1" kern="0" dirty="0">
                <a:solidFill>
                  <a:srgbClr val="78BEB9"/>
                </a:solidFill>
                <a:latin typeface="微软雅黑" panose="020B0503020204020204" charset="-122"/>
                <a:ea typeface="微软雅黑" panose="020B0503020204020204" charset="-122"/>
              </a:rPr>
              <a:t>3.作品展示，总结任务的完成过程并提交评价表。</a:t>
            </a:r>
            <a:endParaRPr lang="zh-CN" altLang="en-US" b="1" kern="0" dirty="0">
              <a:solidFill>
                <a:srgbClr val="78BEB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075" name="Picture 3" descr="C:/Users/dell/Desktop/3.jpg3"/>
          <p:cNvPicPr>
            <a:picLocks noChangeAspect="1" noChangeArrowheads="1"/>
          </p:cNvPicPr>
          <p:nvPr/>
        </p:nvPicPr>
        <p:blipFill>
          <a:blip r:embed="rId27"/>
          <a:srcRect t="430" b="430"/>
          <a:stretch>
            <a:fillRect/>
          </a:stretch>
        </p:blipFill>
        <p:spPr bwMode="auto">
          <a:xfrm>
            <a:off x="5375910" y="4076700"/>
            <a:ext cx="2435225" cy="2414905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C:/Users/dell/Desktop/2.jpg2"/>
          <p:cNvPicPr>
            <a:picLocks noChangeAspect="1" noChangeArrowheads="1"/>
          </p:cNvPicPr>
          <p:nvPr/>
        </p:nvPicPr>
        <p:blipFill>
          <a:blip r:embed="rId28"/>
          <a:srcRect t="1903" b="1880"/>
          <a:stretch>
            <a:fillRect/>
          </a:stretch>
        </p:blipFill>
        <p:spPr bwMode="auto">
          <a:xfrm>
            <a:off x="1973580" y="3990340"/>
            <a:ext cx="2708910" cy="2606675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29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815975" y="2694305"/>
            <a:ext cx="10814050" cy="424180"/>
            <a:chOff x="534438" y="3368953"/>
            <a:chExt cx="10944224" cy="438144"/>
          </a:xfrm>
          <a:solidFill>
            <a:sysClr val="window" lastClr="FFFFFF">
              <a:lumMod val="65000"/>
            </a:sysClr>
          </a:solidFill>
        </p:grpSpPr>
        <p:sp>
          <p:nvSpPr>
            <p:cNvPr id="7" name="矩形 6"/>
            <p:cNvSpPr/>
            <p:nvPr/>
          </p:nvSpPr>
          <p:spPr>
            <a:xfrm>
              <a:off x="11049789" y="3503489"/>
              <a:ext cx="50397" cy="169069"/>
            </a:xfrm>
            <a:prstGeom prst="rect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</a:gradFill>
              <a:prstDash val="solid"/>
              <a:miter lim="800000"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900" kern="0">
                <a:solidFill>
                  <a:srgbClr val="78BEB9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534438" y="3368953"/>
              <a:ext cx="10944224" cy="438144"/>
              <a:chOff x="623889" y="3209929"/>
              <a:chExt cx="10944224" cy="438144"/>
            </a:xfrm>
            <a:grpFill/>
          </p:grpSpPr>
          <p:sp>
            <p:nvSpPr>
              <p:cNvPr id="9" name="矩形 8"/>
              <p:cNvSpPr/>
              <p:nvPr/>
            </p:nvSpPr>
            <p:spPr>
              <a:xfrm>
                <a:off x="623889" y="3344465"/>
                <a:ext cx="50397" cy="169069"/>
              </a:xfrm>
              <a:prstGeom prst="rect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 cap="flat" cmpd="sng" algn="ctr">
                <a:gradFill>
                  <a:gsLst>
                    <a:gs pos="89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lin ang="7200000" scaled="0"/>
                </a:gradFill>
                <a:prstDash val="solid"/>
                <a:miter lim="800000"/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913765">
                  <a:defRPr/>
                </a:pPr>
                <a:endParaRPr lang="zh-CN" altLang="en-US" sz="1900" kern="0">
                  <a:solidFill>
                    <a:srgbClr val="78BEB9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717047" y="3344465"/>
                <a:ext cx="107093" cy="169069"/>
              </a:xfrm>
              <a:prstGeom prst="rect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 cap="flat" cmpd="sng" algn="ctr">
                <a:gradFill>
                  <a:gsLst>
                    <a:gs pos="89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lin ang="7200000" scaled="0"/>
                </a:gradFill>
                <a:prstDash val="solid"/>
                <a:miter lim="800000"/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913765">
                  <a:defRPr/>
                </a:pPr>
                <a:endParaRPr lang="zh-CN" altLang="en-US" sz="1900" kern="0">
                  <a:solidFill>
                    <a:srgbClr val="78BEB9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866901" y="3344465"/>
                <a:ext cx="198437" cy="169069"/>
              </a:xfrm>
              <a:prstGeom prst="rect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 cap="flat" cmpd="sng" algn="ctr">
                <a:gradFill>
                  <a:gsLst>
                    <a:gs pos="89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lin ang="7200000" scaled="0"/>
                </a:gradFill>
                <a:prstDash val="solid"/>
                <a:miter lim="800000"/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913765">
                  <a:defRPr/>
                </a:pPr>
                <a:endParaRPr lang="zh-CN" altLang="en-US" sz="1900" kern="0">
                  <a:solidFill>
                    <a:srgbClr val="78BEB9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1" name="矩形 60"/>
              <p:cNvSpPr/>
              <p:nvPr/>
            </p:nvSpPr>
            <p:spPr>
              <a:xfrm>
                <a:off x="1108099" y="3344465"/>
                <a:ext cx="9613876" cy="169069"/>
              </a:xfrm>
              <a:prstGeom prst="rect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 cap="flat" cmpd="sng" algn="ctr">
                <a:gradFill>
                  <a:gsLst>
                    <a:gs pos="89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lin ang="7200000" scaled="0"/>
                </a:gradFill>
                <a:prstDash val="solid"/>
                <a:miter lim="800000"/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913765">
                  <a:defRPr/>
                </a:pPr>
                <a:endParaRPr lang="zh-CN" altLang="en-US" sz="1900" kern="0">
                  <a:solidFill>
                    <a:srgbClr val="78BEB9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10994902" y="3344465"/>
                <a:ext cx="107093" cy="169069"/>
              </a:xfrm>
              <a:prstGeom prst="rect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 cap="flat" cmpd="sng" algn="ctr">
                <a:gradFill>
                  <a:gsLst>
                    <a:gs pos="89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lin ang="7200000" scaled="0"/>
                </a:gradFill>
                <a:prstDash val="solid"/>
                <a:miter lim="800000"/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913765">
                  <a:defRPr/>
                </a:pPr>
                <a:endParaRPr lang="zh-CN" altLang="en-US" sz="1900" kern="0">
                  <a:solidFill>
                    <a:srgbClr val="78BEB9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3" name="矩形 62"/>
              <p:cNvSpPr/>
              <p:nvPr/>
            </p:nvSpPr>
            <p:spPr>
              <a:xfrm>
                <a:off x="10759220" y="3344465"/>
                <a:ext cx="198437" cy="169069"/>
              </a:xfrm>
              <a:prstGeom prst="rect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 cap="flat" cmpd="sng" algn="ctr">
                <a:gradFill>
                  <a:gsLst>
                    <a:gs pos="89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lin ang="7200000" scaled="0"/>
                </a:gradFill>
                <a:prstDash val="solid"/>
                <a:miter lim="800000"/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913765">
                  <a:defRPr/>
                </a:pPr>
                <a:endParaRPr lang="zh-CN" altLang="en-US" sz="1900" kern="0">
                  <a:solidFill>
                    <a:srgbClr val="78BEB9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4" name="等腰三角形 63"/>
              <p:cNvSpPr/>
              <p:nvPr/>
            </p:nvSpPr>
            <p:spPr>
              <a:xfrm rot="5400000">
                <a:off x="11159803" y="3239763"/>
                <a:ext cx="438144" cy="378476"/>
              </a:xfrm>
              <a:prstGeom prst="triangl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 cap="flat" cmpd="sng" algn="ctr">
                <a:gradFill>
                  <a:gsLst>
                    <a:gs pos="89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lin ang="7200000" scaled="0"/>
                </a:gradFill>
                <a:prstDash val="solid"/>
                <a:miter lim="800000"/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913765">
                  <a:defRPr/>
                </a:pPr>
                <a:endParaRPr lang="zh-CN" altLang="en-US" sz="1900" kern="0">
                  <a:solidFill>
                    <a:srgbClr val="78BEB9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sp>
        <p:nvSpPr>
          <p:cNvPr id="2" name="矩形 1"/>
          <p:cNvSpPr/>
          <p:nvPr/>
        </p:nvSpPr>
        <p:spPr>
          <a:xfrm>
            <a:off x="1534216" y="352200"/>
            <a:ext cx="2274570" cy="735965"/>
          </a:xfrm>
          <a:prstGeom prst="rect">
            <a:avLst/>
          </a:prstGeom>
        </p:spPr>
        <p:txBody>
          <a:bodyPr wrap="none" lIns="121850" tIns="60924" rIns="121850" bIns="60924">
            <a:spAutoFit/>
          </a:bodyPr>
          <a:lstStyle/>
          <a:p>
            <a:r>
              <a:rPr lang="zh-CN" sz="4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点评总结</a:t>
            </a:r>
            <a:endParaRPr lang="zh-CN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648971" y="321555"/>
            <a:ext cx="709208" cy="709467"/>
            <a:chOff x="646916" y="321629"/>
            <a:chExt cx="709372" cy="709631"/>
          </a:xfrm>
        </p:grpSpPr>
        <p:grpSp>
          <p:nvGrpSpPr>
            <p:cNvPr id="3" name="组合 2"/>
            <p:cNvGrpSpPr/>
            <p:nvPr/>
          </p:nvGrpSpPr>
          <p:grpSpPr>
            <a:xfrm>
              <a:off x="646916" y="321629"/>
              <a:ext cx="709372" cy="709631"/>
              <a:chOff x="5614910" y="779869"/>
              <a:chExt cx="860050" cy="860050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5614910" y="779869"/>
                <a:ext cx="860050" cy="8600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  <a:lumOff val="5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70000">
                    <a:srgbClr val="FAFAFA"/>
                  </a:gs>
                </a:gsLst>
                <a:lin ang="8100000" scaled="1"/>
                <a:tileRect/>
              </a:gradFill>
              <a:ln w="25400">
                <a:solidFill>
                  <a:schemeClr val="bg1"/>
                </a:solidFill>
              </a:ln>
              <a:effectLst>
                <a:outerShdw blurRad="254000" dist="190500" dir="8100000" algn="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00"/>
              </a:p>
            </p:txBody>
          </p:sp>
          <p:sp>
            <p:nvSpPr>
              <p:cNvPr id="6" name="椭圆 5"/>
              <p:cNvSpPr/>
              <p:nvPr/>
            </p:nvSpPr>
            <p:spPr>
              <a:xfrm flipV="1">
                <a:off x="5681087" y="846745"/>
                <a:ext cx="746745" cy="746746"/>
              </a:xfrm>
              <a:prstGeom prst="ellipse">
                <a:avLst/>
              </a:prstGeom>
              <a:solidFill>
                <a:srgbClr val="78BE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87" y="346493"/>
              <a:ext cx="620031" cy="659902"/>
            </a:xfrm>
            <a:prstGeom prst="rect">
              <a:avLst/>
            </a:prstGeom>
          </p:spPr>
        </p:pic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283" y="5690546"/>
            <a:ext cx="1161022" cy="123568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18499" y="6065365"/>
            <a:ext cx="679548" cy="1042177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94394" y="6028762"/>
            <a:ext cx="779543" cy="101538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760" y="6146683"/>
            <a:ext cx="586317" cy="624020"/>
          </a:xfrm>
          <a:prstGeom prst="rect">
            <a:avLst/>
          </a:prstGeom>
        </p:spPr>
      </p:pic>
      <p:grpSp>
        <p:nvGrpSpPr>
          <p:cNvPr id="51" name="组合 50"/>
          <p:cNvGrpSpPr/>
          <p:nvPr/>
        </p:nvGrpSpPr>
        <p:grpSpPr>
          <a:xfrm>
            <a:off x="1651301" y="4220966"/>
            <a:ext cx="10178719" cy="2235198"/>
            <a:chOff x="1756093" y="3219541"/>
            <a:chExt cx="7636800" cy="1676399"/>
          </a:xfrm>
        </p:grpSpPr>
        <p:grpSp>
          <p:nvGrpSpPr>
            <p:cNvPr id="52" name="组合 51"/>
            <p:cNvGrpSpPr/>
            <p:nvPr/>
          </p:nvGrpSpPr>
          <p:grpSpPr>
            <a:xfrm>
              <a:off x="1756093" y="3219541"/>
              <a:ext cx="1706198" cy="1631540"/>
              <a:chOff x="2022793" y="3219541"/>
              <a:chExt cx="1706198" cy="1631540"/>
            </a:xfrm>
          </p:grpSpPr>
          <p:sp>
            <p:nvSpPr>
              <p:cNvPr id="59" name="矩形 39"/>
              <p:cNvSpPr>
                <a:spLocks noChangeArrowheads="1"/>
              </p:cNvSpPr>
              <p:nvPr/>
            </p:nvSpPr>
            <p:spPr bwMode="auto">
              <a:xfrm>
                <a:off x="2022793" y="3219541"/>
                <a:ext cx="1706198" cy="361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8564" tIns="34282" rIns="68564" bIns="34282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ts val="1000"/>
                  </a:spcBef>
                  <a:defRPr/>
                </a:pPr>
                <a:r>
                  <a:rPr lang="en-US" altLang="zh-CN" kern="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宋体" panose="02010600030101010101" pitchFamily="2" charset="-122"/>
                  </a:rPr>
                  <a:t>【</a:t>
                </a:r>
                <a:r>
                  <a:rPr lang="zh-CN" altLang="en-US" kern="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宋体" panose="02010600030101010101" pitchFamily="2" charset="-122"/>
                  </a:rPr>
                  <a:t>分析</a:t>
                </a:r>
                <a:r>
                  <a:rPr lang="en-US" altLang="zh-CN" kern="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宋体" panose="02010600030101010101" pitchFamily="2" charset="-122"/>
                  </a:rPr>
                  <a:t> </a:t>
                </a:r>
                <a:r>
                  <a:rPr lang="zh-CN" altLang="en-US" kern="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宋体" panose="02010600030101010101" pitchFamily="2" charset="-122"/>
                  </a:rPr>
                  <a:t>选择</a:t>
                </a:r>
                <a:r>
                  <a:rPr lang="en-US" altLang="zh-CN" kern="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宋体" panose="02010600030101010101" pitchFamily="2" charset="-122"/>
                  </a:rPr>
                  <a:t>】</a:t>
                </a:r>
                <a:endParaRPr lang="zh-CN" altLang="en-US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60" name="矩形 59"/>
              <p:cNvSpPr/>
              <p:nvPr/>
            </p:nvSpPr>
            <p:spPr>
              <a:xfrm>
                <a:off x="2034227" y="3741511"/>
                <a:ext cx="911872" cy="1109570"/>
              </a:xfrm>
              <a:prstGeom prst="rect">
                <a:avLst/>
              </a:prstGeom>
            </p:spPr>
            <p:txBody>
              <a:bodyPr wrap="square" lIns="68564" tIns="34282" rIns="68564" bIns="34282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zh-CN" altLang="en-US" sz="1600" kern="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宋体" panose="02010600030101010101" pitchFamily="2" charset="-122"/>
                  </a:rPr>
                  <a:t>主题环境</a:t>
                </a:r>
                <a:endParaRPr lang="zh-CN" altLang="en-US" sz="1600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宋体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zh-CN" altLang="en-US" sz="1600" kern="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宋体" panose="02010600030101010101" pitchFamily="2" charset="-122"/>
                    <a:sym typeface="+mn-ea"/>
                  </a:rPr>
                  <a:t>地理位置</a:t>
                </a:r>
                <a:endParaRPr lang="zh-CN" altLang="en-US" sz="1600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宋体" panose="02010600030101010101" pitchFamily="2" charset="-122"/>
                  <a:sym typeface="+mn-ea"/>
                </a:endParaRPr>
              </a:p>
              <a:p>
                <a:pPr>
                  <a:lnSpc>
                    <a:spcPct val="15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zh-CN" altLang="en-US" sz="1600" kern="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宋体" panose="02010600030101010101" pitchFamily="2" charset="-122"/>
                  </a:rPr>
                  <a:t>季节变化</a:t>
                </a:r>
                <a:endParaRPr lang="zh-CN" altLang="en-US" sz="1600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宋体" panose="02010600030101010101" pitchFamily="2" charset="-122"/>
                </a:endParaRPr>
              </a:p>
            </p:txBody>
          </p:sp>
        </p:grpSp>
        <p:grpSp>
          <p:nvGrpSpPr>
            <p:cNvPr id="53" name="组合 52"/>
            <p:cNvGrpSpPr/>
            <p:nvPr/>
          </p:nvGrpSpPr>
          <p:grpSpPr>
            <a:xfrm>
              <a:off x="3437588" y="3232399"/>
              <a:ext cx="1749423" cy="1663541"/>
              <a:chOff x="1284938" y="3232399"/>
              <a:chExt cx="1749423" cy="1663541"/>
            </a:xfrm>
          </p:grpSpPr>
          <p:sp>
            <p:nvSpPr>
              <p:cNvPr id="57" name="矩形 39"/>
              <p:cNvSpPr>
                <a:spLocks noChangeArrowheads="1"/>
              </p:cNvSpPr>
              <p:nvPr/>
            </p:nvSpPr>
            <p:spPr bwMode="auto">
              <a:xfrm>
                <a:off x="1284938" y="3232399"/>
                <a:ext cx="1224882" cy="361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8564" tIns="34282" rIns="68564" bIns="34282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ts val="1000"/>
                  </a:spcBef>
                  <a:defRPr/>
                </a:pPr>
                <a:r>
                  <a:rPr lang="en-US" altLang="zh-CN" kern="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宋体" panose="02010600030101010101" pitchFamily="2" charset="-122"/>
                  </a:rPr>
                  <a:t> 【 </a:t>
                </a:r>
                <a:r>
                  <a:rPr lang="zh-CN" altLang="en-US" kern="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宋体" panose="02010600030101010101" pitchFamily="2" charset="-122"/>
                  </a:rPr>
                  <a:t>表现</a:t>
                </a:r>
                <a:r>
                  <a:rPr lang="zh-CN" altLang="en-US" kern="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宋体" panose="02010600030101010101" pitchFamily="2" charset="-122"/>
                  </a:rPr>
                  <a:t> 方法</a:t>
                </a:r>
                <a:r>
                  <a:rPr lang="en-US" altLang="zh-CN" kern="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宋体" panose="02010600030101010101" pitchFamily="2" charset="-122"/>
                  </a:rPr>
                  <a:t>】</a:t>
                </a:r>
                <a:endParaRPr lang="zh-CN" altLang="en-US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58" name="矩形 57"/>
              <p:cNvSpPr/>
              <p:nvPr/>
            </p:nvSpPr>
            <p:spPr>
              <a:xfrm>
                <a:off x="1393086" y="3750559"/>
                <a:ext cx="1641275" cy="1145381"/>
              </a:xfrm>
              <a:prstGeom prst="rect">
                <a:avLst/>
              </a:prstGeom>
            </p:spPr>
            <p:txBody>
              <a:bodyPr wrap="square" lIns="68564" tIns="34282" rIns="68564" bIns="34282">
                <a:noAutofit/>
              </a:bodyPr>
              <a:lstStyle/>
              <a:p>
                <a:pPr>
                  <a:lnSpc>
                    <a:spcPct val="15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zh-CN" altLang="en-US" sz="1600" kern="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宋体" panose="02010600030101010101" pitchFamily="2" charset="-122"/>
                    <a:sym typeface="+mn-ea"/>
                  </a:rPr>
                  <a:t>单形树</a:t>
                </a:r>
                <a:endParaRPr lang="zh-CN" altLang="en-US" sz="1600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宋体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zh-CN" altLang="en-US" sz="1600" kern="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宋体" panose="02010600030101010101" pitchFamily="2" charset="-122"/>
                    <a:sym typeface="+mn-ea"/>
                  </a:rPr>
                  <a:t>多</a:t>
                </a:r>
                <a:r>
                  <a:rPr lang="zh-CN" altLang="en-US" sz="1600" kern="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宋体" panose="02010600030101010101" pitchFamily="2" charset="-122"/>
                    <a:sym typeface="+mn-ea"/>
                  </a:rPr>
                  <a:t>形树</a:t>
                </a:r>
                <a:endParaRPr lang="zh-CN" altLang="en-US" sz="1600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宋体" panose="02010600030101010101" pitchFamily="2" charset="-122"/>
                  <a:sym typeface="+mn-ea"/>
                </a:endParaRPr>
              </a:p>
              <a:p>
                <a:pPr>
                  <a:lnSpc>
                    <a:spcPct val="15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zh-CN" altLang="en-US" sz="1600" kern="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宋体" panose="02010600030101010101" pitchFamily="2" charset="-122"/>
                    <a:sym typeface="+mn-ea"/>
                  </a:rPr>
                  <a:t>枝叶形树</a:t>
                </a:r>
                <a:endParaRPr lang="zh-CN" altLang="en-US" sz="1600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宋体" panose="02010600030101010101" pitchFamily="2" charset="-122"/>
                  <a:sym typeface="+mn-ea"/>
                </a:endParaRPr>
              </a:p>
              <a:p>
                <a:pPr>
                  <a:lnSpc>
                    <a:spcPct val="15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/>
                </a:pPr>
                <a:endParaRPr lang="zh-CN" altLang="en-US" sz="1600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宋体" panose="02010600030101010101" pitchFamily="2" charset="-122"/>
                </a:endParaRPr>
              </a:p>
            </p:txBody>
          </p:sp>
        </p:grpSp>
        <p:grpSp>
          <p:nvGrpSpPr>
            <p:cNvPr id="54" name="组合 53"/>
            <p:cNvGrpSpPr/>
            <p:nvPr/>
          </p:nvGrpSpPr>
          <p:grpSpPr>
            <a:xfrm>
              <a:off x="7379533" y="3253355"/>
              <a:ext cx="2013360" cy="1210295"/>
              <a:chOff x="2773518" y="3253355"/>
              <a:chExt cx="2013360" cy="1210295"/>
            </a:xfrm>
          </p:grpSpPr>
          <p:sp>
            <p:nvSpPr>
              <p:cNvPr id="55" name="矩形 39"/>
              <p:cNvSpPr>
                <a:spLocks noChangeArrowheads="1"/>
              </p:cNvSpPr>
              <p:nvPr/>
            </p:nvSpPr>
            <p:spPr bwMode="auto">
              <a:xfrm>
                <a:off x="2773518" y="3253355"/>
                <a:ext cx="1636034" cy="361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8564" tIns="34282" rIns="68564" bIns="34282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ts val="1000"/>
                  </a:spcBef>
                  <a:defRPr/>
                </a:pPr>
                <a:r>
                  <a:rPr lang="en-US" altLang="zh-CN" kern="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宋体" panose="02010600030101010101" pitchFamily="2" charset="-122"/>
                  </a:rPr>
                  <a:t>【 </a:t>
                </a:r>
                <a:r>
                  <a:rPr lang="zh-CN" altLang="en-US" kern="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宋体" panose="02010600030101010101" pitchFamily="2" charset="-122"/>
                  </a:rPr>
                  <a:t>完成上色</a:t>
                </a:r>
                <a:r>
                  <a:rPr lang="zh-CN" altLang="en-US" kern="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宋体" panose="02010600030101010101" pitchFamily="2" charset="-122"/>
                  </a:rPr>
                  <a:t> </a:t>
                </a:r>
                <a:r>
                  <a:rPr lang="en-US" altLang="zh-CN" kern="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宋体" panose="02010600030101010101" pitchFamily="2" charset="-122"/>
                  </a:rPr>
                  <a:t>】</a:t>
                </a:r>
                <a:endParaRPr lang="zh-CN" altLang="en-US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56" name="矩形 55"/>
              <p:cNvSpPr/>
              <p:nvPr/>
            </p:nvSpPr>
            <p:spPr>
              <a:xfrm>
                <a:off x="2879760" y="3741988"/>
                <a:ext cx="1907118" cy="721662"/>
              </a:xfrm>
              <a:prstGeom prst="rect">
                <a:avLst/>
              </a:prstGeom>
            </p:spPr>
            <p:txBody>
              <a:bodyPr wrap="square" lIns="68564" tIns="34282" rIns="68564" bIns="34282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zh-CN" altLang="en-US" sz="1600" kern="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宋体" panose="02010600030101010101" pitchFamily="2" charset="-122"/>
                    <a:sym typeface="+mn-ea"/>
                  </a:rPr>
                  <a:t>添加细节上色</a:t>
                </a:r>
                <a:endParaRPr lang="zh-CN" altLang="en-US" sz="1600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宋体" panose="02010600030101010101" pitchFamily="2" charset="-122"/>
                  <a:sym typeface="+mn-ea"/>
                </a:endParaRPr>
              </a:p>
              <a:p>
                <a:pPr>
                  <a:lnSpc>
                    <a:spcPct val="15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zh-CN" altLang="en-US" sz="1600" kern="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宋体" panose="02010600030101010101" pitchFamily="2" charset="-122"/>
                    <a:sym typeface="+mn-ea"/>
                  </a:rPr>
                  <a:t>卷面干净整洁</a:t>
                </a:r>
                <a:endParaRPr lang="zh-CN" altLang="en-US" sz="1600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宋体" panose="02010600030101010101" pitchFamily="2" charset="-122"/>
                </a:endParaRPr>
              </a:p>
            </p:txBody>
          </p:sp>
        </p:grpSp>
      </p:grpSp>
      <p:cxnSp>
        <p:nvCxnSpPr>
          <p:cNvPr id="68" name="直接连接符 67"/>
          <p:cNvCxnSpPr/>
          <p:nvPr>
            <p:custDataLst>
              <p:tags r:id="rId7"/>
            </p:custDataLst>
          </p:nvPr>
        </p:nvCxnSpPr>
        <p:spPr>
          <a:xfrm>
            <a:off x="6105525" y="648970"/>
            <a:ext cx="6186170" cy="29210"/>
          </a:xfrm>
          <a:prstGeom prst="line">
            <a:avLst/>
          </a:prstGeom>
          <a:noFill/>
          <a:ln w="9525">
            <a:solidFill>
              <a:srgbClr val="FAFAFA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1" name="椭圆 70"/>
          <p:cNvSpPr/>
          <p:nvPr>
            <p:custDataLst>
              <p:tags r:id="rId8"/>
            </p:custDataLst>
          </p:nvPr>
        </p:nvSpPr>
        <p:spPr>
          <a:xfrm rot="5400000">
            <a:off x="6031219" y="527184"/>
            <a:ext cx="272048" cy="27214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5875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1200"/>
          </a:p>
        </p:txBody>
      </p:sp>
      <p:sp>
        <p:nvSpPr>
          <p:cNvPr id="72" name="椭圆 71"/>
          <p:cNvSpPr/>
          <p:nvPr>
            <p:custDataLst>
              <p:tags r:id="rId9"/>
            </p:custDataLst>
          </p:nvPr>
        </p:nvSpPr>
        <p:spPr>
          <a:xfrm>
            <a:off x="10782966" y="172085"/>
            <a:ext cx="1062990" cy="1033145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73" name="椭圆 72"/>
          <p:cNvSpPr/>
          <p:nvPr>
            <p:custDataLst>
              <p:tags r:id="rId10"/>
            </p:custDataLst>
          </p:nvPr>
        </p:nvSpPr>
        <p:spPr>
          <a:xfrm>
            <a:off x="6472904" y="323003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74" name="椭圆 73"/>
          <p:cNvSpPr/>
          <p:nvPr>
            <p:custDataLst>
              <p:tags r:id="rId11"/>
            </p:custDataLst>
          </p:nvPr>
        </p:nvSpPr>
        <p:spPr>
          <a:xfrm>
            <a:off x="10879169" y="260985"/>
            <a:ext cx="869315" cy="855345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75" name="文本框 18"/>
          <p:cNvSpPr txBox="1"/>
          <p:nvPr>
            <p:custDataLst>
              <p:tags r:id="rId12"/>
            </p:custDataLst>
          </p:nvPr>
        </p:nvSpPr>
        <p:spPr>
          <a:xfrm>
            <a:off x="10873771" y="311785"/>
            <a:ext cx="875030" cy="76644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点评总结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76" name="椭圆 75"/>
          <p:cNvSpPr/>
          <p:nvPr>
            <p:custDataLst>
              <p:tags r:id="rId13"/>
            </p:custDataLst>
          </p:nvPr>
        </p:nvSpPr>
        <p:spPr>
          <a:xfrm>
            <a:off x="6527831" y="394123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77" name="文本框 42"/>
          <p:cNvSpPr txBox="1"/>
          <p:nvPr>
            <p:custDataLst>
              <p:tags r:id="rId14"/>
            </p:custDataLst>
          </p:nvPr>
        </p:nvSpPr>
        <p:spPr>
          <a:xfrm>
            <a:off x="6506559" y="379201"/>
            <a:ext cx="666115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任务描述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78" name="椭圆 77"/>
          <p:cNvSpPr/>
          <p:nvPr>
            <p:custDataLst>
              <p:tags r:id="rId15"/>
            </p:custDataLst>
          </p:nvPr>
        </p:nvSpPr>
        <p:spPr>
          <a:xfrm>
            <a:off x="7896225" y="305435"/>
            <a:ext cx="733425" cy="74295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79" name="椭圆 78"/>
          <p:cNvSpPr/>
          <p:nvPr>
            <p:custDataLst>
              <p:tags r:id="rId16"/>
            </p:custDataLst>
          </p:nvPr>
        </p:nvSpPr>
        <p:spPr>
          <a:xfrm>
            <a:off x="7950835" y="376555"/>
            <a:ext cx="623570" cy="59690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113" name="文本框 42"/>
          <p:cNvSpPr txBox="1"/>
          <p:nvPr>
            <p:custDataLst>
              <p:tags r:id="rId17"/>
            </p:custDataLst>
          </p:nvPr>
        </p:nvSpPr>
        <p:spPr>
          <a:xfrm>
            <a:off x="7929880" y="361950"/>
            <a:ext cx="666115" cy="627380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no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任务准备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14" name="椭圆 113"/>
          <p:cNvSpPr/>
          <p:nvPr>
            <p:custDataLst>
              <p:tags r:id="rId18"/>
            </p:custDataLst>
          </p:nvPr>
        </p:nvSpPr>
        <p:spPr>
          <a:xfrm>
            <a:off x="9336119" y="321310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115" name="椭圆 114"/>
          <p:cNvSpPr/>
          <p:nvPr>
            <p:custDataLst>
              <p:tags r:id="rId19"/>
            </p:custDataLst>
          </p:nvPr>
        </p:nvSpPr>
        <p:spPr>
          <a:xfrm>
            <a:off x="9391046" y="392430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116" name="文本框 42"/>
          <p:cNvSpPr txBox="1"/>
          <p:nvPr>
            <p:custDataLst>
              <p:tags r:id="rId20"/>
            </p:custDataLst>
          </p:nvPr>
        </p:nvSpPr>
        <p:spPr>
          <a:xfrm>
            <a:off x="9369774" y="377507"/>
            <a:ext cx="666115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任务实施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grpSp>
        <p:nvGrpSpPr>
          <p:cNvPr id="156" name="组合 155"/>
          <p:cNvGrpSpPr/>
          <p:nvPr/>
        </p:nvGrpSpPr>
        <p:grpSpPr>
          <a:xfrm>
            <a:off x="6487160" y="4221480"/>
            <a:ext cx="2515870" cy="1513205"/>
            <a:chOff x="10216" y="6648"/>
            <a:chExt cx="3962" cy="2383"/>
          </a:xfrm>
        </p:grpSpPr>
        <p:sp>
          <p:nvSpPr>
            <p:cNvPr id="134" name="矩形 133"/>
            <p:cNvSpPr/>
            <p:nvPr>
              <p:custDataLst>
                <p:tags r:id="rId21"/>
              </p:custDataLst>
            </p:nvPr>
          </p:nvSpPr>
          <p:spPr bwMode="auto">
            <a:xfrm>
              <a:off x="10216" y="7762"/>
              <a:ext cx="3962" cy="1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68564" tIns="34282" rIns="68564" bIns="34282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lvl="0" algn="l">
                <a:lnSpc>
                  <a:spcPct val="150000"/>
                </a:lnSpc>
                <a:spcBef>
                  <a:spcPts val="1000"/>
                </a:spcBef>
                <a:buClrTx/>
                <a:buSzTx/>
                <a:buFontTx/>
                <a:defRPr/>
              </a:pPr>
              <a:r>
                <a:rPr lang="zh-CN" altLang="en-US" sz="1600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宋体" panose="02010600030101010101" pitchFamily="2" charset="-122"/>
                  <a:sym typeface="+mn-ea"/>
                </a:rPr>
                <a:t>围绕主体物搭配组合画出次要物象，丰富画面</a:t>
              </a:r>
              <a:endParaRPr lang="zh-CN" altLang="en-US" sz="1600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endParaRPr>
            </a:p>
          </p:txBody>
        </p:sp>
        <p:sp>
          <p:nvSpPr>
            <p:cNvPr id="135" name="矩形 39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10285" y="6648"/>
              <a:ext cx="2571" cy="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68564" tIns="34282" rIns="68564" bIns="34282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lvl="0" algn="l">
                <a:lnSpc>
                  <a:spcPct val="150000"/>
                </a:lnSpc>
                <a:spcBef>
                  <a:spcPts val="1000"/>
                </a:spcBef>
                <a:buClrTx/>
                <a:buSzTx/>
                <a:buFontTx/>
                <a:defRPr/>
              </a:pPr>
              <a:r>
                <a:rPr lang="en-US" altLang="zh-CN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宋体" panose="02010600030101010101" pitchFamily="2" charset="-122"/>
                  <a:sym typeface="+mn-ea"/>
                </a:rPr>
                <a:t>  【 </a:t>
              </a:r>
              <a:r>
                <a:rPr lang="zh-CN" altLang="en-US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宋体" panose="02010600030101010101" pitchFamily="2" charset="-122"/>
                  <a:sym typeface="+mn-ea"/>
                </a:rPr>
                <a:t>搭配</a:t>
              </a:r>
              <a:r>
                <a:rPr lang="en-US" altLang="zh-CN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宋体" panose="02010600030101010101" pitchFamily="2" charset="-122"/>
                  <a:sym typeface="+mn-ea"/>
                </a:rPr>
                <a:t>组合 </a:t>
              </a:r>
              <a:r>
                <a:rPr lang="en-US" altLang="zh-CN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宋体" panose="02010600030101010101" pitchFamily="2" charset="-122"/>
                  <a:sym typeface="+mn-ea"/>
                </a:rPr>
                <a:t>】</a:t>
              </a:r>
              <a:endParaRPr lang="en-US" altLang="zh-CN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endParaRPr>
            </a:p>
          </p:txBody>
        </p:sp>
      </p:grpSp>
      <p:grpSp>
        <p:nvGrpSpPr>
          <p:cNvPr id="137" name="组合 136"/>
          <p:cNvGrpSpPr/>
          <p:nvPr/>
        </p:nvGrpSpPr>
        <p:grpSpPr>
          <a:xfrm>
            <a:off x="1326515" y="1976755"/>
            <a:ext cx="1998980" cy="1813560"/>
            <a:chOff x="1805" y="3227"/>
            <a:chExt cx="3148" cy="2856"/>
          </a:xfrm>
        </p:grpSpPr>
        <p:grpSp>
          <p:nvGrpSpPr>
            <p:cNvPr id="80" name="组合 79"/>
            <p:cNvGrpSpPr/>
            <p:nvPr/>
          </p:nvGrpSpPr>
          <p:grpSpPr>
            <a:xfrm>
              <a:off x="1805" y="3227"/>
              <a:ext cx="3148" cy="2857"/>
              <a:chOff x="1422889" y="1324578"/>
              <a:chExt cx="1971148" cy="1798186"/>
            </a:xfrm>
          </p:grpSpPr>
          <p:grpSp>
            <p:nvGrpSpPr>
              <p:cNvPr id="81" name="组合 79"/>
              <p:cNvGrpSpPr/>
              <p:nvPr/>
            </p:nvGrpSpPr>
            <p:grpSpPr bwMode="auto">
              <a:xfrm>
                <a:off x="1599479" y="1324578"/>
                <a:ext cx="1794558" cy="1798186"/>
                <a:chOff x="6379729" y="2488774"/>
                <a:chExt cx="2513016" cy="2513016"/>
              </a:xfrm>
            </p:grpSpPr>
            <p:sp>
              <p:nvSpPr>
                <p:cNvPr id="82" name="任意多边形 82"/>
                <p:cNvSpPr/>
                <p:nvPr>
                  <p:custDataLst>
                    <p:tags r:id="rId23"/>
                  </p:custDataLst>
                </p:nvPr>
              </p:nvSpPr>
              <p:spPr>
                <a:xfrm rot="3738964">
                  <a:off x="6379729" y="2488774"/>
                  <a:ext cx="2513016" cy="2513016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gradFill flip="none" rotWithShape="1">
                  <a:gsLst>
                    <a:gs pos="17000">
                      <a:srgbClr val="FFFFFF"/>
                    </a:gs>
                    <a:gs pos="88000">
                      <a:srgbClr val="FFFFFF">
                        <a:lumMod val="72000"/>
                      </a:srgbClr>
                    </a:gs>
                  </a:gsLst>
                  <a:lin ang="2700000" scaled="1"/>
                  <a:tileRect/>
                </a:gradFill>
                <a:ln w="25400" cap="flat" cmpd="sng" algn="ctr">
                  <a:noFill/>
                  <a:prstDash val="solid"/>
                </a:ln>
                <a:effectLst>
                  <a:outerShdw blurRad="127000" dist="63500" dir="7380000" sx="102000" sy="102000" algn="tr" rotWithShape="0">
                    <a:prstClr val="black">
                      <a:alpha val="39000"/>
                    </a:prstClr>
                  </a:outerShdw>
                </a:effectLst>
              </p:spPr>
              <p:txBody>
                <a:bodyPr anchor="ctr"/>
                <a:lstStyle/>
                <a:p>
                  <a:pPr algn="ctr" defTabSz="91376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800" kern="0">
                    <a:solidFill>
                      <a:schemeClr val="bg1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3" name="任意多边形 83"/>
                <p:cNvSpPr/>
                <p:nvPr>
                  <p:custDataLst>
                    <p:tags r:id="rId24"/>
                  </p:custDataLst>
                </p:nvPr>
              </p:nvSpPr>
              <p:spPr>
                <a:xfrm rot="16377237">
                  <a:off x="6409518" y="2506880"/>
                  <a:ext cx="2476803" cy="2476800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gradFill flip="none" rotWithShape="1">
                  <a:gsLst>
                    <a:gs pos="29000">
                      <a:srgbClr val="FFFFFF"/>
                    </a:gs>
                    <a:gs pos="98000">
                      <a:srgbClr val="FFFFFF">
                        <a:lumMod val="75000"/>
                      </a:srgbClr>
                    </a:gs>
                  </a:gsLst>
                  <a:lin ang="2700000" scaled="1"/>
                  <a:tileRect/>
                </a:gradFill>
                <a:ln w="25400" cap="flat" cmpd="sng" algn="ctr">
                  <a:noFill/>
                  <a:prstDash val="solid"/>
                </a:ln>
                <a:effectLst>
                  <a:softEdge rad="0"/>
                </a:effec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defTabSz="913765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800" kern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84" name="组合 83"/>
              <p:cNvGrpSpPr/>
              <p:nvPr/>
            </p:nvGrpSpPr>
            <p:grpSpPr>
              <a:xfrm>
                <a:off x="1422889" y="1497707"/>
                <a:ext cx="510293" cy="511325"/>
                <a:chOff x="1589596" y="810715"/>
                <a:chExt cx="2340698" cy="2345431"/>
              </a:xfrm>
            </p:grpSpPr>
            <p:grpSp>
              <p:nvGrpSpPr>
                <p:cNvPr id="85" name="组合 79"/>
                <p:cNvGrpSpPr/>
                <p:nvPr/>
              </p:nvGrpSpPr>
              <p:grpSpPr bwMode="auto">
                <a:xfrm>
                  <a:off x="1589596" y="810715"/>
                  <a:ext cx="2340698" cy="2345431"/>
                  <a:chOff x="6379729" y="2488774"/>
                  <a:chExt cx="2513016" cy="2513016"/>
                </a:xfrm>
              </p:grpSpPr>
              <p:sp>
                <p:nvSpPr>
                  <p:cNvPr id="86" name="任意多边形 82"/>
                  <p:cNvSpPr/>
                  <p:nvPr>
                    <p:custDataLst>
                      <p:tags r:id="rId25"/>
                    </p:custDataLst>
                  </p:nvPr>
                </p:nvSpPr>
                <p:spPr>
                  <a:xfrm rot="3738964">
                    <a:off x="6379729" y="2488774"/>
                    <a:ext cx="2513016" cy="2513016"/>
                  </a:xfrm>
                  <a:custGeom>
                    <a:avLst/>
                    <a:gdLst>
                      <a:gd name="connsiteX0" fmla="*/ 0 w 1800200"/>
                      <a:gd name="connsiteY0" fmla="*/ 900100 h 1800200"/>
                      <a:gd name="connsiteX1" fmla="*/ 263634 w 1800200"/>
                      <a:gd name="connsiteY1" fmla="*/ 263633 h 1800200"/>
                      <a:gd name="connsiteX2" fmla="*/ 900101 w 1800200"/>
                      <a:gd name="connsiteY2" fmla="*/ 1 h 1800200"/>
                      <a:gd name="connsiteX3" fmla="*/ 1536568 w 1800200"/>
                      <a:gd name="connsiteY3" fmla="*/ 263635 h 1800200"/>
                      <a:gd name="connsiteX4" fmla="*/ 1800200 w 1800200"/>
                      <a:gd name="connsiteY4" fmla="*/ 900102 h 1800200"/>
                      <a:gd name="connsiteX5" fmla="*/ 1536567 w 1800200"/>
                      <a:gd name="connsiteY5" fmla="*/ 1536569 h 1800200"/>
                      <a:gd name="connsiteX6" fmla="*/ 900100 w 1800200"/>
                      <a:gd name="connsiteY6" fmla="*/ 1800202 h 1800200"/>
                      <a:gd name="connsiteX7" fmla="*/ 263633 w 1800200"/>
                      <a:gd name="connsiteY7" fmla="*/ 1536568 h 1800200"/>
                      <a:gd name="connsiteX8" fmla="*/ 0 w 1800200"/>
                      <a:gd name="connsiteY8" fmla="*/ 900101 h 1800200"/>
                      <a:gd name="connsiteX9" fmla="*/ 0 w 1800200"/>
                      <a:gd name="connsiteY9" fmla="*/ 900100 h 1800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800200" h="1800200">
                        <a:moveTo>
                          <a:pt x="0" y="900100"/>
                        </a:moveTo>
                        <a:cubicBezTo>
                          <a:pt x="0" y="661379"/>
                          <a:pt x="94832" y="432435"/>
                          <a:pt x="263634" y="263633"/>
                        </a:cubicBezTo>
                        <a:cubicBezTo>
                          <a:pt x="432436" y="94832"/>
                          <a:pt x="661380" y="0"/>
                          <a:pt x="900101" y="1"/>
                        </a:cubicBezTo>
                        <a:cubicBezTo>
                          <a:pt x="1138822" y="1"/>
                          <a:pt x="1367766" y="94833"/>
                          <a:pt x="1536568" y="263635"/>
                        </a:cubicBezTo>
                        <a:cubicBezTo>
                          <a:pt x="1705369" y="432437"/>
                          <a:pt x="1800201" y="661381"/>
                          <a:pt x="1800200" y="900102"/>
                        </a:cubicBezTo>
                        <a:cubicBezTo>
                          <a:pt x="1800200" y="1138823"/>
                          <a:pt x="1705368" y="1367767"/>
                          <a:pt x="1536567" y="1536569"/>
                        </a:cubicBezTo>
                        <a:cubicBezTo>
                          <a:pt x="1367765" y="1705371"/>
                          <a:pt x="1138821" y="1800202"/>
                          <a:pt x="900100" y="1800202"/>
                        </a:cubicBezTo>
                        <a:cubicBezTo>
                          <a:pt x="661379" y="1800202"/>
                          <a:pt x="432435" y="1705370"/>
                          <a:pt x="263633" y="1536568"/>
                        </a:cubicBezTo>
                        <a:cubicBezTo>
                          <a:pt x="94832" y="1367766"/>
                          <a:pt x="0" y="1138822"/>
                          <a:pt x="0" y="900101"/>
                        </a:cubicBezTo>
                        <a:lnTo>
                          <a:pt x="0" y="90010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7000">
                        <a:srgbClr val="FFFFFF"/>
                      </a:gs>
                      <a:gs pos="88000">
                        <a:srgbClr val="FFFFFF">
                          <a:lumMod val="72000"/>
                        </a:srgbClr>
                      </a:gs>
                    </a:gsLst>
                    <a:lin ang="27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>
                    <a:outerShdw blurRad="127000" dist="63500" dir="7380000" sx="102000" sy="102000" algn="tr" rotWithShape="0">
                      <a:prstClr val="black">
                        <a:alpha val="39000"/>
                      </a:prstClr>
                    </a:outerShdw>
                  </a:effectLst>
                </p:spPr>
                <p:txBody>
                  <a:bodyPr anchor="ctr"/>
                  <a:lstStyle/>
                  <a:p>
                    <a:pPr algn="ctr" defTabSz="913765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sz="1800" kern="0">
                      <a:solidFill>
                        <a:schemeClr val="bg1"/>
                      </a:solidFill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87" name="任意多边形 83"/>
                  <p:cNvSpPr/>
                  <p:nvPr>
                    <p:custDataLst>
                      <p:tags r:id="rId26"/>
                    </p:custDataLst>
                  </p:nvPr>
                </p:nvSpPr>
                <p:spPr>
                  <a:xfrm rot="16377237">
                    <a:off x="6409518" y="2506880"/>
                    <a:ext cx="2476803" cy="2476800"/>
                  </a:xfrm>
                  <a:custGeom>
                    <a:avLst/>
                    <a:gdLst>
                      <a:gd name="connsiteX0" fmla="*/ 0 w 1800200"/>
                      <a:gd name="connsiteY0" fmla="*/ 900100 h 1800200"/>
                      <a:gd name="connsiteX1" fmla="*/ 263634 w 1800200"/>
                      <a:gd name="connsiteY1" fmla="*/ 263633 h 1800200"/>
                      <a:gd name="connsiteX2" fmla="*/ 900101 w 1800200"/>
                      <a:gd name="connsiteY2" fmla="*/ 1 h 1800200"/>
                      <a:gd name="connsiteX3" fmla="*/ 1536568 w 1800200"/>
                      <a:gd name="connsiteY3" fmla="*/ 263635 h 1800200"/>
                      <a:gd name="connsiteX4" fmla="*/ 1800200 w 1800200"/>
                      <a:gd name="connsiteY4" fmla="*/ 900102 h 1800200"/>
                      <a:gd name="connsiteX5" fmla="*/ 1536567 w 1800200"/>
                      <a:gd name="connsiteY5" fmla="*/ 1536569 h 1800200"/>
                      <a:gd name="connsiteX6" fmla="*/ 900100 w 1800200"/>
                      <a:gd name="connsiteY6" fmla="*/ 1800202 h 1800200"/>
                      <a:gd name="connsiteX7" fmla="*/ 263633 w 1800200"/>
                      <a:gd name="connsiteY7" fmla="*/ 1536568 h 1800200"/>
                      <a:gd name="connsiteX8" fmla="*/ 0 w 1800200"/>
                      <a:gd name="connsiteY8" fmla="*/ 900101 h 1800200"/>
                      <a:gd name="connsiteX9" fmla="*/ 0 w 1800200"/>
                      <a:gd name="connsiteY9" fmla="*/ 900100 h 1800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800200" h="1800200">
                        <a:moveTo>
                          <a:pt x="0" y="900100"/>
                        </a:moveTo>
                        <a:cubicBezTo>
                          <a:pt x="0" y="661379"/>
                          <a:pt x="94832" y="432435"/>
                          <a:pt x="263634" y="263633"/>
                        </a:cubicBezTo>
                        <a:cubicBezTo>
                          <a:pt x="432436" y="94832"/>
                          <a:pt x="661380" y="0"/>
                          <a:pt x="900101" y="1"/>
                        </a:cubicBezTo>
                        <a:cubicBezTo>
                          <a:pt x="1138822" y="1"/>
                          <a:pt x="1367766" y="94833"/>
                          <a:pt x="1536568" y="263635"/>
                        </a:cubicBezTo>
                        <a:cubicBezTo>
                          <a:pt x="1705369" y="432437"/>
                          <a:pt x="1800201" y="661381"/>
                          <a:pt x="1800200" y="900102"/>
                        </a:cubicBezTo>
                        <a:cubicBezTo>
                          <a:pt x="1800200" y="1138823"/>
                          <a:pt x="1705368" y="1367767"/>
                          <a:pt x="1536567" y="1536569"/>
                        </a:cubicBezTo>
                        <a:cubicBezTo>
                          <a:pt x="1367765" y="1705371"/>
                          <a:pt x="1138821" y="1800202"/>
                          <a:pt x="900100" y="1800202"/>
                        </a:cubicBezTo>
                        <a:cubicBezTo>
                          <a:pt x="661379" y="1800202"/>
                          <a:pt x="432435" y="1705370"/>
                          <a:pt x="263633" y="1536568"/>
                        </a:cubicBezTo>
                        <a:cubicBezTo>
                          <a:pt x="94832" y="1367766"/>
                          <a:pt x="0" y="1138822"/>
                          <a:pt x="0" y="900101"/>
                        </a:cubicBezTo>
                        <a:lnTo>
                          <a:pt x="0" y="90010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29000">
                        <a:srgbClr val="FFFFFF"/>
                      </a:gs>
                      <a:gs pos="98000">
                        <a:srgbClr val="FFFFFF">
                          <a:lumMod val="75000"/>
                        </a:srgbClr>
                      </a:gs>
                    </a:gsLst>
                    <a:lin ang="27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>
                    <a:softEdge rad="0"/>
                  </a:effectLst>
                </p:spPr>
                <p:txBody>
                  <a:bodyPr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defTabSz="913765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sz="1800" kern="0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88" name="椭圆 80"/>
                <p:cNvSpPr/>
                <p:nvPr>
                  <p:custDataLst>
                    <p:tags r:id="rId27"/>
                  </p:custDataLst>
                </p:nvPr>
              </p:nvSpPr>
              <p:spPr bwMode="auto">
                <a:xfrm>
                  <a:off x="1932719" y="1141999"/>
                  <a:ext cx="1691508" cy="1694936"/>
                </a:xfrm>
                <a:prstGeom prst="ellipse">
                  <a:avLst/>
                </a:prstGeom>
                <a:solidFill>
                  <a:srgbClr val="78BEB9"/>
                </a:solidFill>
                <a:ln w="25400" cap="flat" cmpd="sng" algn="ctr">
                  <a:noFill/>
                  <a:prstDash val="solid"/>
                </a:ln>
                <a:effectLst>
                  <a:innerShdw blurRad="63500" dist="25400" dir="18660000">
                    <a:prstClr val="black">
                      <a:alpha val="35000"/>
                    </a:prstClr>
                  </a:innerShdw>
                </a:effec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defTabSz="913765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altLang="zh-CN" sz="1800" kern="0" dirty="0">
                      <a:solidFill>
                        <a:schemeClr val="bg1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1</a:t>
                  </a:r>
                  <a:endParaRPr lang="zh-CN" altLang="en-US" sz="1800" kern="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</p:grpSp>
        <p:sp>
          <p:nvSpPr>
            <p:cNvPr id="89" name="椭圆 88"/>
            <p:cNvSpPr/>
            <p:nvPr/>
          </p:nvSpPr>
          <p:spPr>
            <a:xfrm>
              <a:off x="2460" y="3528"/>
              <a:ext cx="2209" cy="2197"/>
            </a:xfrm>
            <a:prstGeom prst="ellipse">
              <a:avLst/>
            </a:prstGeom>
            <a:solidFill>
              <a:srgbClr val="78BE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50" tIns="60924" rIns="121850" bIns="60924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0" name="文本框 18"/>
            <p:cNvSpPr txBox="1"/>
            <p:nvPr/>
          </p:nvSpPr>
          <p:spPr>
            <a:xfrm>
              <a:off x="2620" y="3990"/>
              <a:ext cx="1883" cy="1534"/>
            </a:xfrm>
            <a:prstGeom prst="rect">
              <a:avLst/>
            </a:prstGeom>
            <a:noFill/>
          </p:spPr>
          <p:txBody>
            <a:bodyPr wrap="square" lIns="121850" tIns="60924" rIns="121850" bIns="60924" rtlCol="0">
              <a:noAutofit/>
            </a:bodyPr>
            <a:lstStyle/>
            <a:p>
              <a:pPr algn="ctr"/>
              <a:r>
                <a:rPr lang="zh-CN" altLang="en-US" sz="3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分析</a:t>
              </a:r>
              <a:endParaRPr lang="zh-CN" altLang="en-US" sz="3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41" name="组合 140"/>
          <p:cNvGrpSpPr/>
          <p:nvPr/>
        </p:nvGrpSpPr>
        <p:grpSpPr>
          <a:xfrm>
            <a:off x="3851910" y="1976755"/>
            <a:ext cx="1998980" cy="1813560"/>
            <a:chOff x="5997" y="3177"/>
            <a:chExt cx="3148" cy="2856"/>
          </a:xfrm>
        </p:grpSpPr>
        <p:grpSp>
          <p:nvGrpSpPr>
            <p:cNvPr id="91" name="组合 90"/>
            <p:cNvGrpSpPr/>
            <p:nvPr/>
          </p:nvGrpSpPr>
          <p:grpSpPr>
            <a:xfrm>
              <a:off x="5997" y="3177"/>
              <a:ext cx="3148" cy="2857"/>
              <a:chOff x="1422889" y="1324578"/>
              <a:chExt cx="1971148" cy="1798186"/>
            </a:xfrm>
          </p:grpSpPr>
          <p:grpSp>
            <p:nvGrpSpPr>
              <p:cNvPr id="92" name="组合 79"/>
              <p:cNvGrpSpPr/>
              <p:nvPr/>
            </p:nvGrpSpPr>
            <p:grpSpPr bwMode="auto">
              <a:xfrm>
                <a:off x="1599479" y="1324578"/>
                <a:ext cx="1794558" cy="1798186"/>
                <a:chOff x="6379729" y="2488774"/>
                <a:chExt cx="2513016" cy="2513016"/>
              </a:xfrm>
            </p:grpSpPr>
            <p:sp>
              <p:nvSpPr>
                <p:cNvPr id="93" name="任意多边形 82"/>
                <p:cNvSpPr/>
                <p:nvPr>
                  <p:custDataLst>
                    <p:tags r:id="rId28"/>
                  </p:custDataLst>
                </p:nvPr>
              </p:nvSpPr>
              <p:spPr>
                <a:xfrm rot="3738964">
                  <a:off x="6379729" y="2488774"/>
                  <a:ext cx="2513016" cy="2513016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gradFill flip="none" rotWithShape="1">
                  <a:gsLst>
                    <a:gs pos="17000">
                      <a:srgbClr val="FFFFFF"/>
                    </a:gs>
                    <a:gs pos="88000">
                      <a:srgbClr val="FFFFFF">
                        <a:lumMod val="72000"/>
                      </a:srgbClr>
                    </a:gs>
                  </a:gsLst>
                  <a:lin ang="2700000" scaled="1"/>
                  <a:tileRect/>
                </a:gradFill>
                <a:ln w="25400" cap="flat" cmpd="sng" algn="ctr">
                  <a:noFill/>
                  <a:prstDash val="solid"/>
                </a:ln>
                <a:effectLst>
                  <a:outerShdw blurRad="127000" dist="63500" dir="7380000" sx="102000" sy="102000" algn="tr" rotWithShape="0">
                    <a:prstClr val="black">
                      <a:alpha val="39000"/>
                    </a:prstClr>
                  </a:outerShdw>
                </a:effectLst>
              </p:spPr>
              <p:txBody>
                <a:bodyPr anchor="ctr"/>
                <a:lstStyle/>
                <a:p>
                  <a:pPr algn="ctr" defTabSz="91376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800" kern="0">
                    <a:solidFill>
                      <a:schemeClr val="bg1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4" name="任意多边形 83"/>
                <p:cNvSpPr/>
                <p:nvPr>
                  <p:custDataLst>
                    <p:tags r:id="rId29"/>
                  </p:custDataLst>
                </p:nvPr>
              </p:nvSpPr>
              <p:spPr>
                <a:xfrm rot="16377237">
                  <a:off x="6409518" y="2506880"/>
                  <a:ext cx="2476803" cy="2476800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gradFill flip="none" rotWithShape="1">
                  <a:gsLst>
                    <a:gs pos="29000">
                      <a:srgbClr val="FFFFFF"/>
                    </a:gs>
                    <a:gs pos="98000">
                      <a:srgbClr val="FFFFFF">
                        <a:lumMod val="75000"/>
                      </a:srgbClr>
                    </a:gs>
                  </a:gsLst>
                  <a:lin ang="2700000" scaled="1"/>
                  <a:tileRect/>
                </a:gradFill>
                <a:ln w="25400" cap="flat" cmpd="sng" algn="ctr">
                  <a:noFill/>
                  <a:prstDash val="solid"/>
                </a:ln>
                <a:effectLst>
                  <a:softEdge rad="0"/>
                </a:effec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defTabSz="913765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800" kern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95" name="组合 94"/>
              <p:cNvGrpSpPr/>
              <p:nvPr/>
            </p:nvGrpSpPr>
            <p:grpSpPr>
              <a:xfrm>
                <a:off x="1422889" y="1497707"/>
                <a:ext cx="510293" cy="511325"/>
                <a:chOff x="1589596" y="810715"/>
                <a:chExt cx="2340698" cy="2345431"/>
              </a:xfrm>
            </p:grpSpPr>
            <p:grpSp>
              <p:nvGrpSpPr>
                <p:cNvPr id="96" name="组合 79"/>
                <p:cNvGrpSpPr/>
                <p:nvPr/>
              </p:nvGrpSpPr>
              <p:grpSpPr bwMode="auto">
                <a:xfrm>
                  <a:off x="1589596" y="810715"/>
                  <a:ext cx="2340698" cy="2345431"/>
                  <a:chOff x="6379729" y="2488774"/>
                  <a:chExt cx="2513016" cy="2513016"/>
                </a:xfrm>
              </p:grpSpPr>
              <p:sp>
                <p:nvSpPr>
                  <p:cNvPr id="97" name="任意多边形 82"/>
                  <p:cNvSpPr/>
                  <p:nvPr>
                    <p:custDataLst>
                      <p:tags r:id="rId30"/>
                    </p:custDataLst>
                  </p:nvPr>
                </p:nvSpPr>
                <p:spPr>
                  <a:xfrm rot="3738964">
                    <a:off x="6379729" y="2488774"/>
                    <a:ext cx="2513016" cy="2513016"/>
                  </a:xfrm>
                  <a:custGeom>
                    <a:avLst/>
                    <a:gdLst>
                      <a:gd name="connsiteX0" fmla="*/ 0 w 1800200"/>
                      <a:gd name="connsiteY0" fmla="*/ 900100 h 1800200"/>
                      <a:gd name="connsiteX1" fmla="*/ 263634 w 1800200"/>
                      <a:gd name="connsiteY1" fmla="*/ 263633 h 1800200"/>
                      <a:gd name="connsiteX2" fmla="*/ 900101 w 1800200"/>
                      <a:gd name="connsiteY2" fmla="*/ 1 h 1800200"/>
                      <a:gd name="connsiteX3" fmla="*/ 1536568 w 1800200"/>
                      <a:gd name="connsiteY3" fmla="*/ 263635 h 1800200"/>
                      <a:gd name="connsiteX4" fmla="*/ 1800200 w 1800200"/>
                      <a:gd name="connsiteY4" fmla="*/ 900102 h 1800200"/>
                      <a:gd name="connsiteX5" fmla="*/ 1536567 w 1800200"/>
                      <a:gd name="connsiteY5" fmla="*/ 1536569 h 1800200"/>
                      <a:gd name="connsiteX6" fmla="*/ 900100 w 1800200"/>
                      <a:gd name="connsiteY6" fmla="*/ 1800202 h 1800200"/>
                      <a:gd name="connsiteX7" fmla="*/ 263633 w 1800200"/>
                      <a:gd name="connsiteY7" fmla="*/ 1536568 h 1800200"/>
                      <a:gd name="connsiteX8" fmla="*/ 0 w 1800200"/>
                      <a:gd name="connsiteY8" fmla="*/ 900101 h 1800200"/>
                      <a:gd name="connsiteX9" fmla="*/ 0 w 1800200"/>
                      <a:gd name="connsiteY9" fmla="*/ 900100 h 1800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800200" h="1800200">
                        <a:moveTo>
                          <a:pt x="0" y="900100"/>
                        </a:moveTo>
                        <a:cubicBezTo>
                          <a:pt x="0" y="661379"/>
                          <a:pt x="94832" y="432435"/>
                          <a:pt x="263634" y="263633"/>
                        </a:cubicBezTo>
                        <a:cubicBezTo>
                          <a:pt x="432436" y="94832"/>
                          <a:pt x="661380" y="0"/>
                          <a:pt x="900101" y="1"/>
                        </a:cubicBezTo>
                        <a:cubicBezTo>
                          <a:pt x="1138822" y="1"/>
                          <a:pt x="1367766" y="94833"/>
                          <a:pt x="1536568" y="263635"/>
                        </a:cubicBezTo>
                        <a:cubicBezTo>
                          <a:pt x="1705369" y="432437"/>
                          <a:pt x="1800201" y="661381"/>
                          <a:pt x="1800200" y="900102"/>
                        </a:cubicBezTo>
                        <a:cubicBezTo>
                          <a:pt x="1800200" y="1138823"/>
                          <a:pt x="1705368" y="1367767"/>
                          <a:pt x="1536567" y="1536569"/>
                        </a:cubicBezTo>
                        <a:cubicBezTo>
                          <a:pt x="1367765" y="1705371"/>
                          <a:pt x="1138821" y="1800202"/>
                          <a:pt x="900100" y="1800202"/>
                        </a:cubicBezTo>
                        <a:cubicBezTo>
                          <a:pt x="661379" y="1800202"/>
                          <a:pt x="432435" y="1705370"/>
                          <a:pt x="263633" y="1536568"/>
                        </a:cubicBezTo>
                        <a:cubicBezTo>
                          <a:pt x="94832" y="1367766"/>
                          <a:pt x="0" y="1138822"/>
                          <a:pt x="0" y="900101"/>
                        </a:cubicBezTo>
                        <a:lnTo>
                          <a:pt x="0" y="90010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7000">
                        <a:srgbClr val="FFFFFF"/>
                      </a:gs>
                      <a:gs pos="88000">
                        <a:srgbClr val="FFFFFF">
                          <a:lumMod val="72000"/>
                        </a:srgbClr>
                      </a:gs>
                    </a:gsLst>
                    <a:lin ang="27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>
                    <a:outerShdw blurRad="127000" dist="63500" dir="7380000" sx="102000" sy="102000" algn="tr" rotWithShape="0">
                      <a:prstClr val="black">
                        <a:alpha val="39000"/>
                      </a:prstClr>
                    </a:outerShdw>
                  </a:effectLst>
                </p:spPr>
                <p:txBody>
                  <a:bodyPr anchor="ctr"/>
                  <a:lstStyle/>
                  <a:p>
                    <a:pPr algn="ctr" defTabSz="913765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sz="1800" kern="0">
                      <a:solidFill>
                        <a:schemeClr val="bg1"/>
                      </a:solidFill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98" name="任意多边形 83"/>
                  <p:cNvSpPr/>
                  <p:nvPr>
                    <p:custDataLst>
                      <p:tags r:id="rId31"/>
                    </p:custDataLst>
                  </p:nvPr>
                </p:nvSpPr>
                <p:spPr>
                  <a:xfrm rot="16377237">
                    <a:off x="6409518" y="2506880"/>
                    <a:ext cx="2476803" cy="2476800"/>
                  </a:xfrm>
                  <a:custGeom>
                    <a:avLst/>
                    <a:gdLst>
                      <a:gd name="connsiteX0" fmla="*/ 0 w 1800200"/>
                      <a:gd name="connsiteY0" fmla="*/ 900100 h 1800200"/>
                      <a:gd name="connsiteX1" fmla="*/ 263634 w 1800200"/>
                      <a:gd name="connsiteY1" fmla="*/ 263633 h 1800200"/>
                      <a:gd name="connsiteX2" fmla="*/ 900101 w 1800200"/>
                      <a:gd name="connsiteY2" fmla="*/ 1 h 1800200"/>
                      <a:gd name="connsiteX3" fmla="*/ 1536568 w 1800200"/>
                      <a:gd name="connsiteY3" fmla="*/ 263635 h 1800200"/>
                      <a:gd name="connsiteX4" fmla="*/ 1800200 w 1800200"/>
                      <a:gd name="connsiteY4" fmla="*/ 900102 h 1800200"/>
                      <a:gd name="connsiteX5" fmla="*/ 1536567 w 1800200"/>
                      <a:gd name="connsiteY5" fmla="*/ 1536569 h 1800200"/>
                      <a:gd name="connsiteX6" fmla="*/ 900100 w 1800200"/>
                      <a:gd name="connsiteY6" fmla="*/ 1800202 h 1800200"/>
                      <a:gd name="connsiteX7" fmla="*/ 263633 w 1800200"/>
                      <a:gd name="connsiteY7" fmla="*/ 1536568 h 1800200"/>
                      <a:gd name="connsiteX8" fmla="*/ 0 w 1800200"/>
                      <a:gd name="connsiteY8" fmla="*/ 900101 h 1800200"/>
                      <a:gd name="connsiteX9" fmla="*/ 0 w 1800200"/>
                      <a:gd name="connsiteY9" fmla="*/ 900100 h 1800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800200" h="1800200">
                        <a:moveTo>
                          <a:pt x="0" y="900100"/>
                        </a:moveTo>
                        <a:cubicBezTo>
                          <a:pt x="0" y="661379"/>
                          <a:pt x="94832" y="432435"/>
                          <a:pt x="263634" y="263633"/>
                        </a:cubicBezTo>
                        <a:cubicBezTo>
                          <a:pt x="432436" y="94832"/>
                          <a:pt x="661380" y="0"/>
                          <a:pt x="900101" y="1"/>
                        </a:cubicBezTo>
                        <a:cubicBezTo>
                          <a:pt x="1138822" y="1"/>
                          <a:pt x="1367766" y="94833"/>
                          <a:pt x="1536568" y="263635"/>
                        </a:cubicBezTo>
                        <a:cubicBezTo>
                          <a:pt x="1705369" y="432437"/>
                          <a:pt x="1800201" y="661381"/>
                          <a:pt x="1800200" y="900102"/>
                        </a:cubicBezTo>
                        <a:cubicBezTo>
                          <a:pt x="1800200" y="1138823"/>
                          <a:pt x="1705368" y="1367767"/>
                          <a:pt x="1536567" y="1536569"/>
                        </a:cubicBezTo>
                        <a:cubicBezTo>
                          <a:pt x="1367765" y="1705371"/>
                          <a:pt x="1138821" y="1800202"/>
                          <a:pt x="900100" y="1800202"/>
                        </a:cubicBezTo>
                        <a:cubicBezTo>
                          <a:pt x="661379" y="1800202"/>
                          <a:pt x="432435" y="1705370"/>
                          <a:pt x="263633" y="1536568"/>
                        </a:cubicBezTo>
                        <a:cubicBezTo>
                          <a:pt x="94832" y="1367766"/>
                          <a:pt x="0" y="1138822"/>
                          <a:pt x="0" y="900101"/>
                        </a:cubicBezTo>
                        <a:lnTo>
                          <a:pt x="0" y="90010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29000">
                        <a:srgbClr val="FFFFFF"/>
                      </a:gs>
                      <a:gs pos="98000">
                        <a:srgbClr val="FFFFFF">
                          <a:lumMod val="75000"/>
                        </a:srgbClr>
                      </a:gs>
                    </a:gsLst>
                    <a:lin ang="27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>
                    <a:softEdge rad="0"/>
                  </a:effectLst>
                </p:spPr>
                <p:txBody>
                  <a:bodyPr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defTabSz="913765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sz="1800" kern="0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99" name="椭圆 80"/>
                <p:cNvSpPr/>
                <p:nvPr>
                  <p:custDataLst>
                    <p:tags r:id="rId32"/>
                  </p:custDataLst>
                </p:nvPr>
              </p:nvSpPr>
              <p:spPr bwMode="auto">
                <a:xfrm>
                  <a:off x="1932719" y="1141999"/>
                  <a:ext cx="1691508" cy="1694936"/>
                </a:xfrm>
                <a:prstGeom prst="ellipse">
                  <a:avLst/>
                </a:prstGeom>
                <a:solidFill>
                  <a:srgbClr val="78BEB9"/>
                </a:solidFill>
                <a:ln w="25400" cap="flat" cmpd="sng" algn="ctr">
                  <a:noFill/>
                  <a:prstDash val="solid"/>
                </a:ln>
                <a:effectLst>
                  <a:innerShdw blurRad="63500" dist="25400" dir="18660000">
                    <a:prstClr val="black">
                      <a:alpha val="35000"/>
                    </a:prstClr>
                  </a:innerShdw>
                </a:effec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defTabSz="913765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altLang="zh-CN" sz="1800" kern="0" dirty="0">
                      <a:solidFill>
                        <a:schemeClr val="bg1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2</a:t>
                  </a:r>
                  <a:endParaRPr lang="en-US" altLang="zh-CN" sz="1800" kern="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</p:grpSp>
        <p:sp>
          <p:nvSpPr>
            <p:cNvPr id="100" name="椭圆 99"/>
            <p:cNvSpPr/>
            <p:nvPr/>
          </p:nvSpPr>
          <p:spPr>
            <a:xfrm>
              <a:off x="6644" y="3528"/>
              <a:ext cx="2209" cy="2197"/>
            </a:xfrm>
            <a:prstGeom prst="ellipse">
              <a:avLst/>
            </a:prstGeom>
            <a:solidFill>
              <a:srgbClr val="78BE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50" tIns="60924" rIns="121850" bIns="60924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" name="文本框 18"/>
            <p:cNvSpPr txBox="1"/>
            <p:nvPr/>
          </p:nvSpPr>
          <p:spPr>
            <a:xfrm>
              <a:off x="6678" y="3990"/>
              <a:ext cx="2098" cy="1534"/>
            </a:xfrm>
            <a:prstGeom prst="rect">
              <a:avLst/>
            </a:prstGeom>
            <a:noFill/>
          </p:spPr>
          <p:txBody>
            <a:bodyPr wrap="square" lIns="121850" tIns="60924" rIns="121850" bIns="60924" rtlCol="0">
              <a:noAutofit/>
            </a:bodyPr>
            <a:lstStyle/>
            <a:p>
              <a:pPr algn="ctr"/>
              <a:r>
                <a:rPr lang="zh-CN" altLang="en-US" sz="3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+mn-ea"/>
                </a:rPr>
                <a:t>表现</a:t>
              </a:r>
              <a:endParaRPr lang="zh-CN" altLang="en-US" sz="3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endParaRPr>
            </a:p>
          </p:txBody>
        </p:sp>
      </p:grpSp>
      <p:grpSp>
        <p:nvGrpSpPr>
          <p:cNvPr id="142" name="组合 141"/>
          <p:cNvGrpSpPr/>
          <p:nvPr/>
        </p:nvGrpSpPr>
        <p:grpSpPr>
          <a:xfrm>
            <a:off x="6351270" y="1976755"/>
            <a:ext cx="1998980" cy="1813560"/>
            <a:chOff x="9889" y="3125"/>
            <a:chExt cx="3148" cy="2856"/>
          </a:xfrm>
        </p:grpSpPr>
        <p:grpSp>
          <p:nvGrpSpPr>
            <p:cNvPr id="102" name="组合 101"/>
            <p:cNvGrpSpPr/>
            <p:nvPr/>
          </p:nvGrpSpPr>
          <p:grpSpPr>
            <a:xfrm>
              <a:off x="9889" y="3125"/>
              <a:ext cx="3148" cy="2857"/>
              <a:chOff x="1422889" y="1324578"/>
              <a:chExt cx="1971148" cy="1798186"/>
            </a:xfrm>
          </p:grpSpPr>
          <p:grpSp>
            <p:nvGrpSpPr>
              <p:cNvPr id="103" name="组合 79"/>
              <p:cNvGrpSpPr/>
              <p:nvPr/>
            </p:nvGrpSpPr>
            <p:grpSpPr bwMode="auto">
              <a:xfrm>
                <a:off x="1599479" y="1324578"/>
                <a:ext cx="1794558" cy="1798186"/>
                <a:chOff x="6379729" y="2488774"/>
                <a:chExt cx="2513016" cy="2513016"/>
              </a:xfrm>
            </p:grpSpPr>
            <p:sp>
              <p:nvSpPr>
                <p:cNvPr id="104" name="任意多边形 82"/>
                <p:cNvSpPr/>
                <p:nvPr>
                  <p:custDataLst>
                    <p:tags r:id="rId33"/>
                  </p:custDataLst>
                </p:nvPr>
              </p:nvSpPr>
              <p:spPr>
                <a:xfrm rot="3738964">
                  <a:off x="6379729" y="2488774"/>
                  <a:ext cx="2513016" cy="2513016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gradFill flip="none" rotWithShape="1">
                  <a:gsLst>
                    <a:gs pos="17000">
                      <a:srgbClr val="FFFFFF"/>
                    </a:gs>
                    <a:gs pos="88000">
                      <a:srgbClr val="FFFFFF">
                        <a:lumMod val="72000"/>
                      </a:srgbClr>
                    </a:gs>
                  </a:gsLst>
                  <a:lin ang="2700000" scaled="1"/>
                  <a:tileRect/>
                </a:gradFill>
                <a:ln w="25400" cap="flat" cmpd="sng" algn="ctr">
                  <a:noFill/>
                  <a:prstDash val="solid"/>
                </a:ln>
                <a:effectLst>
                  <a:outerShdw blurRad="127000" dist="63500" dir="7380000" sx="102000" sy="102000" algn="tr" rotWithShape="0">
                    <a:prstClr val="black">
                      <a:alpha val="39000"/>
                    </a:prstClr>
                  </a:outerShdw>
                </a:effectLst>
              </p:spPr>
              <p:txBody>
                <a:bodyPr anchor="ctr"/>
                <a:lstStyle/>
                <a:p>
                  <a:pPr algn="ctr" defTabSz="91376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800" kern="0">
                    <a:solidFill>
                      <a:schemeClr val="bg1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5" name="任意多边形 83"/>
                <p:cNvSpPr/>
                <p:nvPr>
                  <p:custDataLst>
                    <p:tags r:id="rId34"/>
                  </p:custDataLst>
                </p:nvPr>
              </p:nvSpPr>
              <p:spPr>
                <a:xfrm rot="16377237">
                  <a:off x="6409518" y="2506880"/>
                  <a:ext cx="2476803" cy="2476800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gradFill flip="none" rotWithShape="1">
                  <a:gsLst>
                    <a:gs pos="29000">
                      <a:srgbClr val="FFFFFF"/>
                    </a:gs>
                    <a:gs pos="98000">
                      <a:srgbClr val="FFFFFF">
                        <a:lumMod val="75000"/>
                      </a:srgbClr>
                    </a:gs>
                  </a:gsLst>
                  <a:lin ang="2700000" scaled="1"/>
                  <a:tileRect/>
                </a:gradFill>
                <a:ln w="25400" cap="flat" cmpd="sng" algn="ctr">
                  <a:noFill/>
                  <a:prstDash val="solid"/>
                </a:ln>
                <a:effectLst>
                  <a:softEdge rad="0"/>
                </a:effec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defTabSz="913765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800" kern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06" name="组合 105"/>
              <p:cNvGrpSpPr/>
              <p:nvPr/>
            </p:nvGrpSpPr>
            <p:grpSpPr>
              <a:xfrm>
                <a:off x="1422889" y="1497707"/>
                <a:ext cx="510293" cy="511325"/>
                <a:chOff x="1589596" y="810715"/>
                <a:chExt cx="2340698" cy="2345431"/>
              </a:xfrm>
            </p:grpSpPr>
            <p:grpSp>
              <p:nvGrpSpPr>
                <p:cNvPr id="107" name="组合 79"/>
                <p:cNvGrpSpPr/>
                <p:nvPr/>
              </p:nvGrpSpPr>
              <p:grpSpPr bwMode="auto">
                <a:xfrm>
                  <a:off x="1589596" y="810715"/>
                  <a:ext cx="2340698" cy="2345431"/>
                  <a:chOff x="6379729" y="2488774"/>
                  <a:chExt cx="2513016" cy="2513016"/>
                </a:xfrm>
              </p:grpSpPr>
              <p:sp>
                <p:nvSpPr>
                  <p:cNvPr id="108" name="任意多边形 82"/>
                  <p:cNvSpPr/>
                  <p:nvPr>
                    <p:custDataLst>
                      <p:tags r:id="rId35"/>
                    </p:custDataLst>
                  </p:nvPr>
                </p:nvSpPr>
                <p:spPr>
                  <a:xfrm rot="3738964">
                    <a:off x="6379729" y="2488774"/>
                    <a:ext cx="2513016" cy="2513016"/>
                  </a:xfrm>
                  <a:custGeom>
                    <a:avLst/>
                    <a:gdLst>
                      <a:gd name="connsiteX0" fmla="*/ 0 w 1800200"/>
                      <a:gd name="connsiteY0" fmla="*/ 900100 h 1800200"/>
                      <a:gd name="connsiteX1" fmla="*/ 263634 w 1800200"/>
                      <a:gd name="connsiteY1" fmla="*/ 263633 h 1800200"/>
                      <a:gd name="connsiteX2" fmla="*/ 900101 w 1800200"/>
                      <a:gd name="connsiteY2" fmla="*/ 1 h 1800200"/>
                      <a:gd name="connsiteX3" fmla="*/ 1536568 w 1800200"/>
                      <a:gd name="connsiteY3" fmla="*/ 263635 h 1800200"/>
                      <a:gd name="connsiteX4" fmla="*/ 1800200 w 1800200"/>
                      <a:gd name="connsiteY4" fmla="*/ 900102 h 1800200"/>
                      <a:gd name="connsiteX5" fmla="*/ 1536567 w 1800200"/>
                      <a:gd name="connsiteY5" fmla="*/ 1536569 h 1800200"/>
                      <a:gd name="connsiteX6" fmla="*/ 900100 w 1800200"/>
                      <a:gd name="connsiteY6" fmla="*/ 1800202 h 1800200"/>
                      <a:gd name="connsiteX7" fmla="*/ 263633 w 1800200"/>
                      <a:gd name="connsiteY7" fmla="*/ 1536568 h 1800200"/>
                      <a:gd name="connsiteX8" fmla="*/ 0 w 1800200"/>
                      <a:gd name="connsiteY8" fmla="*/ 900101 h 1800200"/>
                      <a:gd name="connsiteX9" fmla="*/ 0 w 1800200"/>
                      <a:gd name="connsiteY9" fmla="*/ 900100 h 1800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800200" h="1800200">
                        <a:moveTo>
                          <a:pt x="0" y="900100"/>
                        </a:moveTo>
                        <a:cubicBezTo>
                          <a:pt x="0" y="661379"/>
                          <a:pt x="94832" y="432435"/>
                          <a:pt x="263634" y="263633"/>
                        </a:cubicBezTo>
                        <a:cubicBezTo>
                          <a:pt x="432436" y="94832"/>
                          <a:pt x="661380" y="0"/>
                          <a:pt x="900101" y="1"/>
                        </a:cubicBezTo>
                        <a:cubicBezTo>
                          <a:pt x="1138822" y="1"/>
                          <a:pt x="1367766" y="94833"/>
                          <a:pt x="1536568" y="263635"/>
                        </a:cubicBezTo>
                        <a:cubicBezTo>
                          <a:pt x="1705369" y="432437"/>
                          <a:pt x="1800201" y="661381"/>
                          <a:pt x="1800200" y="900102"/>
                        </a:cubicBezTo>
                        <a:cubicBezTo>
                          <a:pt x="1800200" y="1138823"/>
                          <a:pt x="1705368" y="1367767"/>
                          <a:pt x="1536567" y="1536569"/>
                        </a:cubicBezTo>
                        <a:cubicBezTo>
                          <a:pt x="1367765" y="1705371"/>
                          <a:pt x="1138821" y="1800202"/>
                          <a:pt x="900100" y="1800202"/>
                        </a:cubicBezTo>
                        <a:cubicBezTo>
                          <a:pt x="661379" y="1800202"/>
                          <a:pt x="432435" y="1705370"/>
                          <a:pt x="263633" y="1536568"/>
                        </a:cubicBezTo>
                        <a:cubicBezTo>
                          <a:pt x="94832" y="1367766"/>
                          <a:pt x="0" y="1138822"/>
                          <a:pt x="0" y="900101"/>
                        </a:cubicBezTo>
                        <a:lnTo>
                          <a:pt x="0" y="90010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7000">
                        <a:srgbClr val="FFFFFF"/>
                      </a:gs>
                      <a:gs pos="88000">
                        <a:srgbClr val="FFFFFF">
                          <a:lumMod val="72000"/>
                        </a:srgbClr>
                      </a:gs>
                    </a:gsLst>
                    <a:lin ang="27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>
                    <a:outerShdw blurRad="127000" dist="63500" dir="7380000" sx="102000" sy="102000" algn="tr" rotWithShape="0">
                      <a:prstClr val="black">
                        <a:alpha val="39000"/>
                      </a:prstClr>
                    </a:outerShdw>
                  </a:effectLst>
                </p:spPr>
                <p:txBody>
                  <a:bodyPr anchor="ctr"/>
                  <a:lstStyle/>
                  <a:p>
                    <a:pPr algn="ctr" defTabSz="913765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sz="1800" kern="0">
                      <a:solidFill>
                        <a:schemeClr val="bg1"/>
                      </a:solidFill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09" name="任意多边形 83"/>
                  <p:cNvSpPr/>
                  <p:nvPr>
                    <p:custDataLst>
                      <p:tags r:id="rId36"/>
                    </p:custDataLst>
                  </p:nvPr>
                </p:nvSpPr>
                <p:spPr>
                  <a:xfrm rot="16377237">
                    <a:off x="6409518" y="2506880"/>
                    <a:ext cx="2476803" cy="2476800"/>
                  </a:xfrm>
                  <a:custGeom>
                    <a:avLst/>
                    <a:gdLst>
                      <a:gd name="connsiteX0" fmla="*/ 0 w 1800200"/>
                      <a:gd name="connsiteY0" fmla="*/ 900100 h 1800200"/>
                      <a:gd name="connsiteX1" fmla="*/ 263634 w 1800200"/>
                      <a:gd name="connsiteY1" fmla="*/ 263633 h 1800200"/>
                      <a:gd name="connsiteX2" fmla="*/ 900101 w 1800200"/>
                      <a:gd name="connsiteY2" fmla="*/ 1 h 1800200"/>
                      <a:gd name="connsiteX3" fmla="*/ 1536568 w 1800200"/>
                      <a:gd name="connsiteY3" fmla="*/ 263635 h 1800200"/>
                      <a:gd name="connsiteX4" fmla="*/ 1800200 w 1800200"/>
                      <a:gd name="connsiteY4" fmla="*/ 900102 h 1800200"/>
                      <a:gd name="connsiteX5" fmla="*/ 1536567 w 1800200"/>
                      <a:gd name="connsiteY5" fmla="*/ 1536569 h 1800200"/>
                      <a:gd name="connsiteX6" fmla="*/ 900100 w 1800200"/>
                      <a:gd name="connsiteY6" fmla="*/ 1800202 h 1800200"/>
                      <a:gd name="connsiteX7" fmla="*/ 263633 w 1800200"/>
                      <a:gd name="connsiteY7" fmla="*/ 1536568 h 1800200"/>
                      <a:gd name="connsiteX8" fmla="*/ 0 w 1800200"/>
                      <a:gd name="connsiteY8" fmla="*/ 900101 h 1800200"/>
                      <a:gd name="connsiteX9" fmla="*/ 0 w 1800200"/>
                      <a:gd name="connsiteY9" fmla="*/ 900100 h 1800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800200" h="1800200">
                        <a:moveTo>
                          <a:pt x="0" y="900100"/>
                        </a:moveTo>
                        <a:cubicBezTo>
                          <a:pt x="0" y="661379"/>
                          <a:pt x="94832" y="432435"/>
                          <a:pt x="263634" y="263633"/>
                        </a:cubicBezTo>
                        <a:cubicBezTo>
                          <a:pt x="432436" y="94832"/>
                          <a:pt x="661380" y="0"/>
                          <a:pt x="900101" y="1"/>
                        </a:cubicBezTo>
                        <a:cubicBezTo>
                          <a:pt x="1138822" y="1"/>
                          <a:pt x="1367766" y="94833"/>
                          <a:pt x="1536568" y="263635"/>
                        </a:cubicBezTo>
                        <a:cubicBezTo>
                          <a:pt x="1705369" y="432437"/>
                          <a:pt x="1800201" y="661381"/>
                          <a:pt x="1800200" y="900102"/>
                        </a:cubicBezTo>
                        <a:cubicBezTo>
                          <a:pt x="1800200" y="1138823"/>
                          <a:pt x="1705368" y="1367767"/>
                          <a:pt x="1536567" y="1536569"/>
                        </a:cubicBezTo>
                        <a:cubicBezTo>
                          <a:pt x="1367765" y="1705371"/>
                          <a:pt x="1138821" y="1800202"/>
                          <a:pt x="900100" y="1800202"/>
                        </a:cubicBezTo>
                        <a:cubicBezTo>
                          <a:pt x="661379" y="1800202"/>
                          <a:pt x="432435" y="1705370"/>
                          <a:pt x="263633" y="1536568"/>
                        </a:cubicBezTo>
                        <a:cubicBezTo>
                          <a:pt x="94832" y="1367766"/>
                          <a:pt x="0" y="1138822"/>
                          <a:pt x="0" y="900101"/>
                        </a:cubicBezTo>
                        <a:lnTo>
                          <a:pt x="0" y="90010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29000">
                        <a:srgbClr val="FFFFFF"/>
                      </a:gs>
                      <a:gs pos="98000">
                        <a:srgbClr val="FFFFFF">
                          <a:lumMod val="75000"/>
                        </a:srgbClr>
                      </a:gs>
                    </a:gsLst>
                    <a:lin ang="27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>
                    <a:softEdge rad="0"/>
                  </a:effectLst>
                </p:spPr>
                <p:txBody>
                  <a:bodyPr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defTabSz="913765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sz="1800" kern="0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10" name="椭圆 80"/>
                <p:cNvSpPr/>
                <p:nvPr>
                  <p:custDataLst>
                    <p:tags r:id="rId37"/>
                  </p:custDataLst>
                </p:nvPr>
              </p:nvSpPr>
              <p:spPr bwMode="auto">
                <a:xfrm>
                  <a:off x="1932719" y="1141999"/>
                  <a:ext cx="1691508" cy="1694936"/>
                </a:xfrm>
                <a:prstGeom prst="ellipse">
                  <a:avLst/>
                </a:prstGeom>
                <a:solidFill>
                  <a:srgbClr val="78BEB9"/>
                </a:solidFill>
                <a:ln w="25400" cap="flat" cmpd="sng" algn="ctr">
                  <a:noFill/>
                  <a:prstDash val="solid"/>
                </a:ln>
                <a:effectLst>
                  <a:innerShdw blurRad="63500" dist="25400" dir="18660000">
                    <a:prstClr val="black">
                      <a:alpha val="35000"/>
                    </a:prstClr>
                  </a:innerShdw>
                </a:effec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defTabSz="913765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altLang="zh-CN" sz="1800" kern="0" dirty="0">
                      <a:solidFill>
                        <a:schemeClr val="bg1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3</a:t>
                  </a:r>
                  <a:endParaRPr lang="en-US" altLang="zh-CN" sz="1800" kern="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</p:grpSp>
        <p:sp>
          <p:nvSpPr>
            <p:cNvPr id="111" name="椭圆 110"/>
            <p:cNvSpPr/>
            <p:nvPr/>
          </p:nvSpPr>
          <p:spPr>
            <a:xfrm>
              <a:off x="10536" y="3476"/>
              <a:ext cx="2209" cy="2197"/>
            </a:xfrm>
            <a:prstGeom prst="ellipse">
              <a:avLst/>
            </a:prstGeom>
            <a:solidFill>
              <a:srgbClr val="78BE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50" tIns="60924" rIns="121850" bIns="60924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2" name="文本框 18"/>
            <p:cNvSpPr txBox="1"/>
            <p:nvPr/>
          </p:nvSpPr>
          <p:spPr>
            <a:xfrm>
              <a:off x="10683" y="3938"/>
              <a:ext cx="2045" cy="1534"/>
            </a:xfrm>
            <a:prstGeom prst="rect">
              <a:avLst/>
            </a:prstGeom>
            <a:noFill/>
          </p:spPr>
          <p:txBody>
            <a:bodyPr wrap="square" lIns="121850" tIns="60924" rIns="121850" bIns="60924" rtlCol="0">
              <a:noAutofit/>
            </a:bodyPr>
            <a:lstStyle/>
            <a:p>
              <a:pPr algn="ctr"/>
              <a:r>
                <a:rPr lang="zh-CN" altLang="en-US" sz="3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组合</a:t>
              </a:r>
              <a:endParaRPr lang="zh-CN" altLang="en-US" sz="3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43" name="组合 142"/>
          <p:cNvGrpSpPr/>
          <p:nvPr/>
        </p:nvGrpSpPr>
        <p:grpSpPr>
          <a:xfrm>
            <a:off x="8700770" y="1976755"/>
            <a:ext cx="1998980" cy="1813560"/>
            <a:chOff x="13705" y="3212"/>
            <a:chExt cx="3148" cy="2856"/>
          </a:xfrm>
        </p:grpSpPr>
        <p:grpSp>
          <p:nvGrpSpPr>
            <p:cNvPr id="123" name="组合 122"/>
            <p:cNvGrpSpPr/>
            <p:nvPr/>
          </p:nvGrpSpPr>
          <p:grpSpPr>
            <a:xfrm>
              <a:off x="13705" y="3212"/>
              <a:ext cx="3148" cy="2857"/>
              <a:chOff x="1422889" y="1324578"/>
              <a:chExt cx="1971148" cy="1798186"/>
            </a:xfrm>
          </p:grpSpPr>
          <p:grpSp>
            <p:nvGrpSpPr>
              <p:cNvPr id="124" name="组合 79"/>
              <p:cNvGrpSpPr/>
              <p:nvPr/>
            </p:nvGrpSpPr>
            <p:grpSpPr bwMode="auto">
              <a:xfrm>
                <a:off x="1599479" y="1324578"/>
                <a:ext cx="1794558" cy="1798186"/>
                <a:chOff x="6379729" y="2488774"/>
                <a:chExt cx="2513016" cy="2513016"/>
              </a:xfrm>
            </p:grpSpPr>
            <p:sp>
              <p:nvSpPr>
                <p:cNvPr id="125" name="任意多边形 82"/>
                <p:cNvSpPr/>
                <p:nvPr>
                  <p:custDataLst>
                    <p:tags r:id="rId38"/>
                  </p:custDataLst>
                </p:nvPr>
              </p:nvSpPr>
              <p:spPr>
                <a:xfrm rot="3738964">
                  <a:off x="6379729" y="2488774"/>
                  <a:ext cx="2513016" cy="2513016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gradFill flip="none" rotWithShape="1">
                  <a:gsLst>
                    <a:gs pos="17000">
                      <a:srgbClr val="FFFFFF"/>
                    </a:gs>
                    <a:gs pos="88000">
                      <a:srgbClr val="FFFFFF">
                        <a:lumMod val="72000"/>
                      </a:srgbClr>
                    </a:gs>
                  </a:gsLst>
                  <a:lin ang="2700000" scaled="1"/>
                  <a:tileRect/>
                </a:gradFill>
                <a:ln w="25400" cap="flat" cmpd="sng" algn="ctr">
                  <a:noFill/>
                  <a:prstDash val="solid"/>
                </a:ln>
                <a:effectLst>
                  <a:outerShdw blurRad="127000" dist="63500" dir="7380000" sx="102000" sy="102000" algn="tr" rotWithShape="0">
                    <a:prstClr val="black">
                      <a:alpha val="39000"/>
                    </a:prstClr>
                  </a:outerShdw>
                </a:effectLst>
              </p:spPr>
              <p:txBody>
                <a:bodyPr anchor="ctr"/>
                <a:lstStyle/>
                <a:p>
                  <a:pPr algn="ctr" defTabSz="91376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800" kern="0">
                    <a:solidFill>
                      <a:schemeClr val="bg1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26" name="任意多边形 83"/>
                <p:cNvSpPr/>
                <p:nvPr>
                  <p:custDataLst>
                    <p:tags r:id="rId39"/>
                  </p:custDataLst>
                </p:nvPr>
              </p:nvSpPr>
              <p:spPr>
                <a:xfrm rot="16377237">
                  <a:off x="6409518" y="2506880"/>
                  <a:ext cx="2476803" cy="2476800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gradFill flip="none" rotWithShape="1">
                  <a:gsLst>
                    <a:gs pos="29000">
                      <a:srgbClr val="FFFFFF"/>
                    </a:gs>
                    <a:gs pos="98000">
                      <a:srgbClr val="FFFFFF">
                        <a:lumMod val="75000"/>
                      </a:srgbClr>
                    </a:gs>
                  </a:gsLst>
                  <a:lin ang="2700000" scaled="1"/>
                  <a:tileRect/>
                </a:gradFill>
                <a:ln w="25400" cap="flat" cmpd="sng" algn="ctr">
                  <a:noFill/>
                  <a:prstDash val="solid"/>
                </a:ln>
                <a:effectLst>
                  <a:softEdge rad="0"/>
                </a:effec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defTabSz="913765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800" kern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27" name="组合 126"/>
              <p:cNvGrpSpPr/>
              <p:nvPr/>
            </p:nvGrpSpPr>
            <p:grpSpPr>
              <a:xfrm>
                <a:off x="1422889" y="1497707"/>
                <a:ext cx="510293" cy="511325"/>
                <a:chOff x="1589596" y="810715"/>
                <a:chExt cx="2340698" cy="2345431"/>
              </a:xfrm>
            </p:grpSpPr>
            <p:grpSp>
              <p:nvGrpSpPr>
                <p:cNvPr id="128" name="组合 79"/>
                <p:cNvGrpSpPr/>
                <p:nvPr/>
              </p:nvGrpSpPr>
              <p:grpSpPr bwMode="auto">
                <a:xfrm>
                  <a:off x="1589596" y="810715"/>
                  <a:ext cx="2340698" cy="2345431"/>
                  <a:chOff x="6379729" y="2488774"/>
                  <a:chExt cx="2513016" cy="2513016"/>
                </a:xfrm>
              </p:grpSpPr>
              <p:sp>
                <p:nvSpPr>
                  <p:cNvPr id="129" name="任意多边形 82"/>
                  <p:cNvSpPr/>
                  <p:nvPr>
                    <p:custDataLst>
                      <p:tags r:id="rId40"/>
                    </p:custDataLst>
                  </p:nvPr>
                </p:nvSpPr>
                <p:spPr>
                  <a:xfrm rot="3738964">
                    <a:off x="6379729" y="2488774"/>
                    <a:ext cx="2513016" cy="2513016"/>
                  </a:xfrm>
                  <a:custGeom>
                    <a:avLst/>
                    <a:gdLst>
                      <a:gd name="connsiteX0" fmla="*/ 0 w 1800200"/>
                      <a:gd name="connsiteY0" fmla="*/ 900100 h 1800200"/>
                      <a:gd name="connsiteX1" fmla="*/ 263634 w 1800200"/>
                      <a:gd name="connsiteY1" fmla="*/ 263633 h 1800200"/>
                      <a:gd name="connsiteX2" fmla="*/ 900101 w 1800200"/>
                      <a:gd name="connsiteY2" fmla="*/ 1 h 1800200"/>
                      <a:gd name="connsiteX3" fmla="*/ 1536568 w 1800200"/>
                      <a:gd name="connsiteY3" fmla="*/ 263635 h 1800200"/>
                      <a:gd name="connsiteX4" fmla="*/ 1800200 w 1800200"/>
                      <a:gd name="connsiteY4" fmla="*/ 900102 h 1800200"/>
                      <a:gd name="connsiteX5" fmla="*/ 1536567 w 1800200"/>
                      <a:gd name="connsiteY5" fmla="*/ 1536569 h 1800200"/>
                      <a:gd name="connsiteX6" fmla="*/ 900100 w 1800200"/>
                      <a:gd name="connsiteY6" fmla="*/ 1800202 h 1800200"/>
                      <a:gd name="connsiteX7" fmla="*/ 263633 w 1800200"/>
                      <a:gd name="connsiteY7" fmla="*/ 1536568 h 1800200"/>
                      <a:gd name="connsiteX8" fmla="*/ 0 w 1800200"/>
                      <a:gd name="connsiteY8" fmla="*/ 900101 h 1800200"/>
                      <a:gd name="connsiteX9" fmla="*/ 0 w 1800200"/>
                      <a:gd name="connsiteY9" fmla="*/ 900100 h 1800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800200" h="1800200">
                        <a:moveTo>
                          <a:pt x="0" y="900100"/>
                        </a:moveTo>
                        <a:cubicBezTo>
                          <a:pt x="0" y="661379"/>
                          <a:pt x="94832" y="432435"/>
                          <a:pt x="263634" y="263633"/>
                        </a:cubicBezTo>
                        <a:cubicBezTo>
                          <a:pt x="432436" y="94832"/>
                          <a:pt x="661380" y="0"/>
                          <a:pt x="900101" y="1"/>
                        </a:cubicBezTo>
                        <a:cubicBezTo>
                          <a:pt x="1138822" y="1"/>
                          <a:pt x="1367766" y="94833"/>
                          <a:pt x="1536568" y="263635"/>
                        </a:cubicBezTo>
                        <a:cubicBezTo>
                          <a:pt x="1705369" y="432437"/>
                          <a:pt x="1800201" y="661381"/>
                          <a:pt x="1800200" y="900102"/>
                        </a:cubicBezTo>
                        <a:cubicBezTo>
                          <a:pt x="1800200" y="1138823"/>
                          <a:pt x="1705368" y="1367767"/>
                          <a:pt x="1536567" y="1536569"/>
                        </a:cubicBezTo>
                        <a:cubicBezTo>
                          <a:pt x="1367765" y="1705371"/>
                          <a:pt x="1138821" y="1800202"/>
                          <a:pt x="900100" y="1800202"/>
                        </a:cubicBezTo>
                        <a:cubicBezTo>
                          <a:pt x="661379" y="1800202"/>
                          <a:pt x="432435" y="1705370"/>
                          <a:pt x="263633" y="1536568"/>
                        </a:cubicBezTo>
                        <a:cubicBezTo>
                          <a:pt x="94832" y="1367766"/>
                          <a:pt x="0" y="1138822"/>
                          <a:pt x="0" y="900101"/>
                        </a:cubicBezTo>
                        <a:lnTo>
                          <a:pt x="0" y="90010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7000">
                        <a:srgbClr val="FFFFFF"/>
                      </a:gs>
                      <a:gs pos="88000">
                        <a:srgbClr val="FFFFFF">
                          <a:lumMod val="72000"/>
                        </a:srgbClr>
                      </a:gs>
                    </a:gsLst>
                    <a:lin ang="27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>
                    <a:outerShdw blurRad="127000" dist="63500" dir="7380000" sx="102000" sy="102000" algn="tr" rotWithShape="0">
                      <a:prstClr val="black">
                        <a:alpha val="39000"/>
                      </a:prstClr>
                    </a:outerShdw>
                  </a:effectLst>
                </p:spPr>
                <p:txBody>
                  <a:bodyPr anchor="ctr"/>
                  <a:lstStyle/>
                  <a:p>
                    <a:pPr algn="ctr" defTabSz="913765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sz="1800" kern="0">
                      <a:solidFill>
                        <a:schemeClr val="bg1"/>
                      </a:solidFill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30" name="任意多边形 83"/>
                  <p:cNvSpPr/>
                  <p:nvPr>
                    <p:custDataLst>
                      <p:tags r:id="rId41"/>
                    </p:custDataLst>
                  </p:nvPr>
                </p:nvSpPr>
                <p:spPr>
                  <a:xfrm rot="16377237">
                    <a:off x="6409518" y="2506880"/>
                    <a:ext cx="2476803" cy="2476800"/>
                  </a:xfrm>
                  <a:custGeom>
                    <a:avLst/>
                    <a:gdLst>
                      <a:gd name="connsiteX0" fmla="*/ 0 w 1800200"/>
                      <a:gd name="connsiteY0" fmla="*/ 900100 h 1800200"/>
                      <a:gd name="connsiteX1" fmla="*/ 263634 w 1800200"/>
                      <a:gd name="connsiteY1" fmla="*/ 263633 h 1800200"/>
                      <a:gd name="connsiteX2" fmla="*/ 900101 w 1800200"/>
                      <a:gd name="connsiteY2" fmla="*/ 1 h 1800200"/>
                      <a:gd name="connsiteX3" fmla="*/ 1536568 w 1800200"/>
                      <a:gd name="connsiteY3" fmla="*/ 263635 h 1800200"/>
                      <a:gd name="connsiteX4" fmla="*/ 1800200 w 1800200"/>
                      <a:gd name="connsiteY4" fmla="*/ 900102 h 1800200"/>
                      <a:gd name="connsiteX5" fmla="*/ 1536567 w 1800200"/>
                      <a:gd name="connsiteY5" fmla="*/ 1536569 h 1800200"/>
                      <a:gd name="connsiteX6" fmla="*/ 900100 w 1800200"/>
                      <a:gd name="connsiteY6" fmla="*/ 1800202 h 1800200"/>
                      <a:gd name="connsiteX7" fmla="*/ 263633 w 1800200"/>
                      <a:gd name="connsiteY7" fmla="*/ 1536568 h 1800200"/>
                      <a:gd name="connsiteX8" fmla="*/ 0 w 1800200"/>
                      <a:gd name="connsiteY8" fmla="*/ 900101 h 1800200"/>
                      <a:gd name="connsiteX9" fmla="*/ 0 w 1800200"/>
                      <a:gd name="connsiteY9" fmla="*/ 900100 h 1800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800200" h="1800200">
                        <a:moveTo>
                          <a:pt x="0" y="900100"/>
                        </a:moveTo>
                        <a:cubicBezTo>
                          <a:pt x="0" y="661379"/>
                          <a:pt x="94832" y="432435"/>
                          <a:pt x="263634" y="263633"/>
                        </a:cubicBezTo>
                        <a:cubicBezTo>
                          <a:pt x="432436" y="94832"/>
                          <a:pt x="661380" y="0"/>
                          <a:pt x="900101" y="1"/>
                        </a:cubicBezTo>
                        <a:cubicBezTo>
                          <a:pt x="1138822" y="1"/>
                          <a:pt x="1367766" y="94833"/>
                          <a:pt x="1536568" y="263635"/>
                        </a:cubicBezTo>
                        <a:cubicBezTo>
                          <a:pt x="1705369" y="432437"/>
                          <a:pt x="1800201" y="661381"/>
                          <a:pt x="1800200" y="900102"/>
                        </a:cubicBezTo>
                        <a:cubicBezTo>
                          <a:pt x="1800200" y="1138823"/>
                          <a:pt x="1705368" y="1367767"/>
                          <a:pt x="1536567" y="1536569"/>
                        </a:cubicBezTo>
                        <a:cubicBezTo>
                          <a:pt x="1367765" y="1705371"/>
                          <a:pt x="1138821" y="1800202"/>
                          <a:pt x="900100" y="1800202"/>
                        </a:cubicBezTo>
                        <a:cubicBezTo>
                          <a:pt x="661379" y="1800202"/>
                          <a:pt x="432435" y="1705370"/>
                          <a:pt x="263633" y="1536568"/>
                        </a:cubicBezTo>
                        <a:cubicBezTo>
                          <a:pt x="94832" y="1367766"/>
                          <a:pt x="0" y="1138822"/>
                          <a:pt x="0" y="900101"/>
                        </a:cubicBezTo>
                        <a:lnTo>
                          <a:pt x="0" y="90010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29000">
                        <a:srgbClr val="FFFFFF"/>
                      </a:gs>
                      <a:gs pos="98000">
                        <a:srgbClr val="FFFFFF">
                          <a:lumMod val="75000"/>
                        </a:srgbClr>
                      </a:gs>
                    </a:gsLst>
                    <a:lin ang="27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>
                    <a:softEdge rad="0"/>
                  </a:effectLst>
                </p:spPr>
                <p:txBody>
                  <a:bodyPr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defTabSz="913765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sz="1800" kern="0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31" name="椭圆 80"/>
                <p:cNvSpPr/>
                <p:nvPr>
                  <p:custDataLst>
                    <p:tags r:id="rId42"/>
                  </p:custDataLst>
                </p:nvPr>
              </p:nvSpPr>
              <p:spPr bwMode="auto">
                <a:xfrm>
                  <a:off x="1932719" y="1141999"/>
                  <a:ext cx="1691508" cy="1694936"/>
                </a:xfrm>
                <a:prstGeom prst="ellipse">
                  <a:avLst/>
                </a:prstGeom>
                <a:solidFill>
                  <a:srgbClr val="78BEB9"/>
                </a:solidFill>
                <a:ln w="25400" cap="flat" cmpd="sng" algn="ctr">
                  <a:noFill/>
                  <a:prstDash val="solid"/>
                </a:ln>
                <a:effectLst>
                  <a:innerShdw blurRad="63500" dist="25400" dir="18660000">
                    <a:prstClr val="black">
                      <a:alpha val="35000"/>
                    </a:prstClr>
                  </a:innerShdw>
                </a:effec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defTabSz="913765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altLang="zh-CN" sz="1800" kern="0" dirty="0">
                      <a:solidFill>
                        <a:schemeClr val="bg1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4</a:t>
                  </a:r>
                  <a:endParaRPr lang="en-US" altLang="zh-CN" sz="1800" kern="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</p:grpSp>
        <p:sp>
          <p:nvSpPr>
            <p:cNvPr id="132" name="椭圆 131"/>
            <p:cNvSpPr/>
            <p:nvPr>
              <p:custDataLst>
                <p:tags r:id="rId43"/>
              </p:custDataLst>
            </p:nvPr>
          </p:nvSpPr>
          <p:spPr>
            <a:xfrm>
              <a:off x="14352" y="3563"/>
              <a:ext cx="2209" cy="2197"/>
            </a:xfrm>
            <a:prstGeom prst="ellipse">
              <a:avLst/>
            </a:prstGeom>
            <a:solidFill>
              <a:srgbClr val="78BE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50" tIns="60924" rIns="121850" bIns="60924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3" name="文本框 18"/>
            <p:cNvSpPr txBox="1"/>
            <p:nvPr>
              <p:custDataLst>
                <p:tags r:id="rId44"/>
              </p:custDataLst>
            </p:nvPr>
          </p:nvSpPr>
          <p:spPr>
            <a:xfrm>
              <a:off x="14499" y="4025"/>
              <a:ext cx="1897" cy="1534"/>
            </a:xfrm>
            <a:prstGeom prst="rect">
              <a:avLst/>
            </a:prstGeom>
            <a:noFill/>
          </p:spPr>
          <p:txBody>
            <a:bodyPr wrap="square" lIns="121850" tIns="60924" rIns="121850" bIns="60924" rtlCol="0">
              <a:noAutofit/>
            </a:bodyPr>
            <a:lstStyle/>
            <a:p>
              <a:pPr algn="ctr"/>
              <a:r>
                <a:rPr lang="zh-CN" altLang="en-US" sz="3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上色</a:t>
              </a:r>
              <a:endParaRPr lang="zh-CN" altLang="en-US" sz="3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</p:spTree>
    <p:custDataLst>
      <p:tags r:id="rId4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639753" y="1828380"/>
            <a:ext cx="6812475" cy="3915773"/>
            <a:chOff x="2638159" y="1828800"/>
            <a:chExt cx="6814051" cy="3916679"/>
          </a:xfrm>
        </p:grpSpPr>
        <p:sp>
          <p:nvSpPr>
            <p:cNvPr id="5" name="任意多边形 4"/>
            <p:cNvSpPr/>
            <p:nvPr/>
          </p:nvSpPr>
          <p:spPr>
            <a:xfrm>
              <a:off x="2638159" y="1828800"/>
              <a:ext cx="6814051" cy="3916679"/>
            </a:xfrm>
            <a:custGeom>
              <a:avLst/>
              <a:gdLst>
                <a:gd name="connsiteX0" fmla="*/ 6814051 w 6814051"/>
                <a:gd name="connsiteY0" fmla="*/ 2933371 h 3916679"/>
                <a:gd name="connsiteX1" fmla="*/ 6814051 w 6814051"/>
                <a:gd name="connsiteY1" fmla="*/ 3916679 h 3916679"/>
                <a:gd name="connsiteX2" fmla="*/ 5505714 w 6814051"/>
                <a:gd name="connsiteY2" fmla="*/ 3916679 h 3916679"/>
                <a:gd name="connsiteX3" fmla="*/ 1674357 w 6814051"/>
                <a:gd name="connsiteY3" fmla="*/ 0 h 3916679"/>
                <a:gd name="connsiteX4" fmla="*/ 6814051 w 6814051"/>
                <a:gd name="connsiteY4" fmla="*/ 0 h 3916679"/>
                <a:gd name="connsiteX5" fmla="*/ 6814051 w 6814051"/>
                <a:gd name="connsiteY5" fmla="*/ 2734531 h 3916679"/>
                <a:gd name="connsiteX6" fmla="*/ 5241148 w 6814051"/>
                <a:gd name="connsiteY6" fmla="*/ 3916679 h 3916679"/>
                <a:gd name="connsiteX7" fmla="*/ 0 w 6814051"/>
                <a:gd name="connsiteY7" fmla="*/ 3916679 h 3916679"/>
                <a:gd name="connsiteX8" fmla="*/ 0 w 6814051"/>
                <a:gd name="connsiteY8" fmla="*/ 1258398 h 3916679"/>
                <a:gd name="connsiteX9" fmla="*/ 0 w 6814051"/>
                <a:gd name="connsiteY9" fmla="*/ 0 h 3916679"/>
                <a:gd name="connsiteX10" fmla="*/ 1409791 w 6814051"/>
                <a:gd name="connsiteY10" fmla="*/ 0 h 3916679"/>
                <a:gd name="connsiteX11" fmla="*/ 0 w 6814051"/>
                <a:gd name="connsiteY11" fmla="*/ 1059558 h 3916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814051" h="3916679">
                  <a:moveTo>
                    <a:pt x="6814051" y="2933371"/>
                  </a:moveTo>
                  <a:lnTo>
                    <a:pt x="6814051" y="3916679"/>
                  </a:lnTo>
                  <a:lnTo>
                    <a:pt x="5505714" y="3916679"/>
                  </a:lnTo>
                  <a:close/>
                  <a:moveTo>
                    <a:pt x="1674357" y="0"/>
                  </a:moveTo>
                  <a:lnTo>
                    <a:pt x="6814051" y="0"/>
                  </a:lnTo>
                  <a:lnTo>
                    <a:pt x="6814051" y="2734531"/>
                  </a:lnTo>
                  <a:lnTo>
                    <a:pt x="5241148" y="3916679"/>
                  </a:lnTo>
                  <a:lnTo>
                    <a:pt x="0" y="3916679"/>
                  </a:lnTo>
                  <a:lnTo>
                    <a:pt x="0" y="1258398"/>
                  </a:lnTo>
                  <a:close/>
                  <a:moveTo>
                    <a:pt x="0" y="0"/>
                  </a:moveTo>
                  <a:lnTo>
                    <a:pt x="1409791" y="0"/>
                  </a:lnTo>
                  <a:lnTo>
                    <a:pt x="0" y="105955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A5A5A5">
                    <a:lumMod val="5000"/>
                    <a:lumOff val="95000"/>
                  </a:srgbClr>
                </a:gs>
                <a:gs pos="74000">
                  <a:srgbClr val="A5A5A5">
                    <a:lumMod val="45000"/>
                    <a:lumOff val="55000"/>
                  </a:srgbClr>
                </a:gs>
                <a:gs pos="83000">
                  <a:srgbClr val="A5A5A5">
                    <a:lumMod val="45000"/>
                    <a:lumOff val="55000"/>
                  </a:srgbClr>
                </a:gs>
                <a:gs pos="100000">
                  <a:srgbClr val="A5A5A5">
                    <a:lumMod val="30000"/>
                    <a:lumOff val="70000"/>
                  </a:srgbClr>
                </a:gs>
              </a:gsLst>
              <a:lin ang="18900000" scaled="1"/>
              <a:tileRect/>
            </a:gradFill>
            <a:ln w="12700" cap="flat" cmpd="sng" algn="ctr">
              <a:gradFill flip="none" rotWithShape="1">
                <a:gsLst>
                  <a:gs pos="0">
                    <a:srgbClr val="A5A5A5">
                      <a:lumMod val="5000"/>
                      <a:lumOff val="95000"/>
                    </a:srgbClr>
                  </a:gs>
                  <a:gs pos="74000">
                    <a:srgbClr val="A5A5A5">
                      <a:lumMod val="45000"/>
                      <a:lumOff val="55000"/>
                    </a:srgbClr>
                  </a:gs>
                  <a:gs pos="83000">
                    <a:srgbClr val="A5A5A5">
                      <a:lumMod val="45000"/>
                      <a:lumOff val="55000"/>
                    </a:srgbClr>
                  </a:gs>
                  <a:gs pos="100000">
                    <a:srgbClr val="A5A5A5">
                      <a:lumMod val="30000"/>
                      <a:lumOff val="70000"/>
                    </a:srgbClr>
                  </a:gs>
                </a:gsLst>
                <a:lin ang="8100000" scaled="1"/>
                <a:tileRect/>
              </a:gradFill>
              <a:prstDash val="solid"/>
              <a:miter lim="800000"/>
            </a:ln>
            <a:effectLst>
              <a:outerShdw blurRad="190500" dist="1651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9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4078672" y="1845314"/>
              <a:ext cx="5284422" cy="933031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just" defTabSz="913765">
                <a:lnSpc>
                  <a:spcPct val="150000"/>
                </a:lnSpc>
                <a:defRPr/>
              </a:pPr>
              <a:r>
                <a:rPr lang="zh-CN" altLang="en-US" sz="2800" b="1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作品展</a:t>
              </a:r>
              <a:r>
                <a:rPr lang="en-US" altLang="zh-CN" sz="2800" b="1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zh-CN" altLang="en-US" sz="1600" b="1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选出优胜小组</a:t>
              </a:r>
              <a:endParaRPr lang="zh-CN" altLang="en-US" sz="1600" b="1" kern="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7" name="文本框 5"/>
          <p:cNvSpPr txBox="1"/>
          <p:nvPr/>
        </p:nvSpPr>
        <p:spPr>
          <a:xfrm>
            <a:off x="2712144" y="1844667"/>
            <a:ext cx="638810" cy="643890"/>
          </a:xfrm>
          <a:prstGeom prst="rect">
            <a:avLst/>
          </a:prstGeom>
          <a:noFill/>
        </p:spPr>
        <p:txBody>
          <a:bodyPr wrap="none" lIns="91390" tIns="45693" rIns="91390" bIns="45693" rtlCol="0">
            <a:spAutoFit/>
          </a:bodyPr>
          <a:lstStyle/>
          <a:p>
            <a:r>
              <a:rPr lang="zh-CN" altLang="en-US" sz="3600" b="1" dirty="0">
                <a:solidFill>
                  <a:srgbClr val="78BEB9"/>
                </a:solidFill>
                <a:latin typeface="微软雅黑" panose="020B0503020204020204" charset="-122"/>
                <a:ea typeface="微软雅黑" panose="020B0503020204020204" charset="-122"/>
              </a:rPr>
              <a:t>展</a:t>
            </a:r>
            <a:endParaRPr lang="zh-CN" altLang="en-US" sz="3600" b="1" dirty="0">
              <a:solidFill>
                <a:srgbClr val="78BEB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50"/>
          <p:cNvSpPr txBox="1"/>
          <p:nvPr/>
        </p:nvSpPr>
        <p:spPr>
          <a:xfrm>
            <a:off x="8760596" y="5157090"/>
            <a:ext cx="640715" cy="643890"/>
          </a:xfrm>
          <a:prstGeom prst="rect">
            <a:avLst/>
          </a:prstGeom>
          <a:noFill/>
        </p:spPr>
        <p:txBody>
          <a:bodyPr wrap="none" lIns="91390" tIns="45693" rIns="91390" bIns="45693" rtlCol="0">
            <a:spAutoFit/>
          </a:bodyPr>
          <a:lstStyle/>
          <a:p>
            <a:r>
              <a:rPr lang="zh-CN" altLang="en-US" sz="3600" b="1" dirty="0">
                <a:solidFill>
                  <a:srgbClr val="78BEB9"/>
                </a:solidFill>
                <a:latin typeface="Britannic Bold" panose="020B0903060703020204" pitchFamily="34" charset="0"/>
              </a:rPr>
              <a:t>评</a:t>
            </a:r>
            <a:endParaRPr lang="zh-CN" altLang="en-US" sz="3600" b="1" dirty="0">
              <a:solidFill>
                <a:srgbClr val="78BEB9"/>
              </a:solidFill>
              <a:latin typeface="Britannic Bold" panose="020B090306070302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282" y="4964310"/>
            <a:ext cx="1161022" cy="123568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382" y="4735613"/>
            <a:ext cx="1376996" cy="146554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968" y="-158937"/>
            <a:ext cx="1337765" cy="1100075"/>
          </a:xfrm>
          <a:prstGeom prst="rect">
            <a:avLst/>
          </a:prstGeom>
          <a:effectLst>
            <a:outerShdw blurRad="50800" dist="38100" dir="8100000" sx="105000" sy="105000" algn="tr" rotWithShape="0">
              <a:prstClr val="black">
                <a:alpha val="24000"/>
              </a:prstClr>
            </a:outerShdw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538" y="-120846"/>
            <a:ext cx="1444421" cy="606413"/>
          </a:xfrm>
          <a:prstGeom prst="rect">
            <a:avLst/>
          </a:prstGeom>
          <a:effectLst>
            <a:outerShdw blurRad="50800" dist="38100" dir="8100000" sx="105000" sy="105000" algn="tr" rotWithShape="0">
              <a:prstClr val="black">
                <a:alpha val="24000"/>
              </a:prstClr>
            </a:outerShdw>
          </a:effectLst>
        </p:spPr>
      </p:pic>
      <p:cxnSp>
        <p:nvCxnSpPr>
          <p:cNvPr id="33" name="直接连接符 32"/>
          <p:cNvCxnSpPr/>
          <p:nvPr>
            <p:custDataLst>
              <p:tags r:id="rId6"/>
            </p:custDataLst>
          </p:nvPr>
        </p:nvCxnSpPr>
        <p:spPr>
          <a:xfrm>
            <a:off x="10046970" y="635635"/>
            <a:ext cx="3105785" cy="42545"/>
          </a:xfrm>
          <a:prstGeom prst="line">
            <a:avLst/>
          </a:prstGeom>
          <a:noFill/>
          <a:ln w="9525">
            <a:solidFill>
              <a:srgbClr val="FAFAFA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7" name="椭圆 36"/>
          <p:cNvSpPr/>
          <p:nvPr>
            <p:custDataLst>
              <p:tags r:id="rId7"/>
            </p:custDataLst>
          </p:nvPr>
        </p:nvSpPr>
        <p:spPr>
          <a:xfrm rot="5400000">
            <a:off x="9846934" y="499879"/>
            <a:ext cx="272048" cy="27214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5875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1200"/>
          </a:p>
        </p:txBody>
      </p:sp>
      <p:sp>
        <p:nvSpPr>
          <p:cNvPr id="3" name="椭圆 2"/>
          <p:cNvSpPr/>
          <p:nvPr>
            <p:custDataLst>
              <p:tags r:id="rId8"/>
            </p:custDataLst>
          </p:nvPr>
        </p:nvSpPr>
        <p:spPr>
          <a:xfrm>
            <a:off x="10243851" y="165100"/>
            <a:ext cx="1062990" cy="1033145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10" name="椭圆 9"/>
          <p:cNvSpPr/>
          <p:nvPr>
            <p:custDataLst>
              <p:tags r:id="rId9"/>
            </p:custDataLst>
          </p:nvPr>
        </p:nvSpPr>
        <p:spPr>
          <a:xfrm>
            <a:off x="10340689" y="260350"/>
            <a:ext cx="869315" cy="855345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39"/>
          <p:cNvSpPr txBox="1"/>
          <p:nvPr>
            <p:custDataLst>
              <p:tags r:id="rId10"/>
            </p:custDataLst>
          </p:nvPr>
        </p:nvSpPr>
        <p:spPr>
          <a:xfrm>
            <a:off x="10337831" y="274955"/>
            <a:ext cx="875030" cy="76644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点评总结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4" name="文本占位符 4"/>
          <p:cNvSpPr>
            <a:spLocks noGrp="1"/>
          </p:cNvSpPr>
          <p:nvPr/>
        </p:nvSpPr>
        <p:spPr>
          <a:xfrm>
            <a:off x="3992880" y="2818765"/>
            <a:ext cx="5276215" cy="18757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3765">
              <a:lnSpc>
                <a:spcPct val="150000"/>
              </a:lnSpc>
              <a:buClrTx/>
              <a:buSzTx/>
              <a:buFontTx/>
              <a:defRPr/>
            </a:pPr>
            <a:r>
              <a:rPr lang="zh-CN" sz="3600" b="1" kern="0">
                <a:solidFill>
                  <a:srgbClr val="78BEB9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学生自评互评，教师点评</a:t>
            </a:r>
            <a:endParaRPr lang="zh-CN" sz="2000" kern="0">
              <a:solidFill>
                <a:srgbClr val="78BEB9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 defTabSz="913765">
              <a:lnSpc>
                <a:spcPct val="150000"/>
              </a:lnSpc>
              <a:buClrTx/>
              <a:buSzTx/>
              <a:buFontTx/>
              <a:defRPr/>
            </a:pPr>
            <a:r>
              <a:rPr lang="en-US" altLang="zh-CN" ker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</a:t>
            </a:r>
            <a:endParaRPr lang="zh-CN" kern="0">
              <a:solidFill>
                <a:sysClr val="window" lastClr="FFFFFF">
                  <a:lumMod val="50000"/>
                </a:sys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 defTabSz="913765">
              <a:lnSpc>
                <a:spcPct val="150000"/>
              </a:lnSpc>
              <a:buClrTx/>
              <a:buSzTx/>
              <a:buFontTx/>
              <a:defRPr/>
            </a:pPr>
            <a:r>
              <a:rPr lang="en-US" altLang="zh-CN" ker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</a:t>
            </a:r>
            <a:r>
              <a:rPr lang="zh-CN" sz="1400" ker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符合</a:t>
            </a:r>
            <a:r>
              <a:rPr lang="zh-CN" b="1" ker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环境、地域、季节</a:t>
            </a:r>
            <a:r>
              <a:rPr lang="zh-CN" sz="1400" ker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特点；</a:t>
            </a:r>
            <a:r>
              <a:rPr lang="zh-CN" b="1" ker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内容丰富</a:t>
            </a:r>
            <a:r>
              <a:rPr lang="zh-CN" sz="1400" ker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；</a:t>
            </a:r>
            <a:r>
              <a:rPr lang="zh-CN" b="1" ker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配色美观</a:t>
            </a:r>
            <a:endParaRPr lang="zh-CN" sz="1400" kern="0">
              <a:solidFill>
                <a:sysClr val="window" lastClr="FFFFFF">
                  <a:lumMod val="50000"/>
                </a:sys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 defTabSz="913765">
              <a:lnSpc>
                <a:spcPct val="150000"/>
              </a:lnSpc>
              <a:buClrTx/>
              <a:buSzTx/>
              <a:buFontTx/>
              <a:defRPr/>
            </a:pPr>
            <a:endParaRPr lang="zh-CN" altLang="zh-CN" kern="0" dirty="0">
              <a:solidFill>
                <a:sysClr val="window" lastClr="FFFFFF">
                  <a:lumMod val="50000"/>
                </a:sysClr>
              </a:solidFill>
              <a:latin typeface="微软雅黑" panose="020B0503020204020204" charset="-122"/>
              <a:ea typeface="微软雅黑" panose="020B0503020204020204" charset="-122"/>
              <a:cs typeface="Cordia New" panose="020B0304020202020204" pitchFamily="34" charset="-34"/>
              <a:sym typeface="+mn-ea"/>
            </a:endParaRPr>
          </a:p>
        </p:txBody>
      </p:sp>
    </p:spTree>
    <p:custDataLst>
      <p:tags r:id="rId1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4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3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1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9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1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1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8" grpId="0"/>
          <p:bldP spid="14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3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1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9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1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1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8" grpId="0"/>
          <p:bldP spid="14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8981" y="485550"/>
            <a:ext cx="2274570" cy="735965"/>
          </a:xfrm>
          <a:prstGeom prst="rect">
            <a:avLst/>
          </a:prstGeom>
        </p:spPr>
        <p:txBody>
          <a:bodyPr wrap="none" lIns="121850" tIns="60924" rIns="121850" bIns="60924">
            <a:spAutoFit/>
          </a:bodyPr>
          <a:lstStyle/>
          <a:p>
            <a:r>
              <a:rPr lang="zh-CN" sz="4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任务检测</a:t>
            </a:r>
            <a:endParaRPr lang="zh-CN" sz="4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648971" y="321555"/>
            <a:ext cx="709208" cy="709467"/>
            <a:chOff x="646916" y="321629"/>
            <a:chExt cx="709372" cy="709631"/>
          </a:xfrm>
        </p:grpSpPr>
        <p:grpSp>
          <p:nvGrpSpPr>
            <p:cNvPr id="3" name="组合 2"/>
            <p:cNvGrpSpPr/>
            <p:nvPr/>
          </p:nvGrpSpPr>
          <p:grpSpPr>
            <a:xfrm>
              <a:off x="646916" y="321629"/>
              <a:ext cx="709372" cy="709631"/>
              <a:chOff x="5614910" y="779869"/>
              <a:chExt cx="860050" cy="860050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5614910" y="779869"/>
                <a:ext cx="860050" cy="8600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  <a:lumOff val="5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70000">
                    <a:srgbClr val="FAFAFA"/>
                  </a:gs>
                </a:gsLst>
                <a:lin ang="8100000" scaled="1"/>
                <a:tileRect/>
              </a:gradFill>
              <a:ln w="25400">
                <a:solidFill>
                  <a:schemeClr val="bg1"/>
                </a:solidFill>
              </a:ln>
              <a:effectLst>
                <a:outerShdw blurRad="254000" dist="190500" dir="8100000" algn="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00"/>
              </a:p>
            </p:txBody>
          </p:sp>
          <p:sp>
            <p:nvSpPr>
              <p:cNvPr id="6" name="椭圆 5"/>
              <p:cNvSpPr/>
              <p:nvPr/>
            </p:nvSpPr>
            <p:spPr>
              <a:xfrm flipV="1">
                <a:off x="5681087" y="846745"/>
                <a:ext cx="746745" cy="746746"/>
              </a:xfrm>
              <a:prstGeom prst="ellipse">
                <a:avLst/>
              </a:prstGeom>
              <a:solidFill>
                <a:srgbClr val="78BE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87" y="346493"/>
              <a:ext cx="620031" cy="659902"/>
            </a:xfrm>
            <a:prstGeom prst="rect">
              <a:avLst/>
            </a:prstGeom>
          </p:spPr>
        </p:pic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283" y="5690546"/>
            <a:ext cx="1161022" cy="123568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18499" y="6065365"/>
            <a:ext cx="679548" cy="1042177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94394" y="6028762"/>
            <a:ext cx="779543" cy="101538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760" y="6146683"/>
            <a:ext cx="586317" cy="62402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1847139" y="1628893"/>
            <a:ext cx="4716145" cy="3968751"/>
            <a:chOff x="1233714" y="2119085"/>
            <a:chExt cx="4717237" cy="3969669"/>
          </a:xfrm>
        </p:grpSpPr>
        <p:sp>
          <p:nvSpPr>
            <p:cNvPr id="13" name="矩形 12"/>
            <p:cNvSpPr/>
            <p:nvPr/>
          </p:nvSpPr>
          <p:spPr>
            <a:xfrm>
              <a:off x="1233714" y="2119085"/>
              <a:ext cx="4717237" cy="3718785"/>
            </a:xfrm>
            <a:prstGeom prst="rect">
              <a:avLst/>
            </a:prstGeom>
            <a:gradFill flip="none" rotWithShape="1">
              <a:gsLst>
                <a:gs pos="0">
                  <a:srgbClr val="A5A5A5">
                    <a:lumMod val="5000"/>
                    <a:lumOff val="95000"/>
                  </a:srgbClr>
                </a:gs>
                <a:gs pos="74000">
                  <a:srgbClr val="A5A5A5">
                    <a:lumMod val="45000"/>
                    <a:lumOff val="55000"/>
                  </a:srgbClr>
                </a:gs>
                <a:gs pos="83000">
                  <a:srgbClr val="A5A5A5">
                    <a:lumMod val="45000"/>
                    <a:lumOff val="55000"/>
                  </a:srgbClr>
                </a:gs>
                <a:gs pos="100000">
                  <a:srgbClr val="A5A5A5">
                    <a:lumMod val="30000"/>
                    <a:lumOff val="70000"/>
                  </a:srgbClr>
                </a:gs>
              </a:gsLst>
              <a:lin ang="18900000" scaled="1"/>
              <a:tileRect/>
            </a:gradFill>
            <a:ln w="12700" cap="flat" cmpd="sng" algn="ctr">
              <a:gradFill flip="none" rotWithShape="1">
                <a:gsLst>
                  <a:gs pos="0">
                    <a:srgbClr val="A5A5A5">
                      <a:lumMod val="5000"/>
                      <a:lumOff val="95000"/>
                    </a:srgbClr>
                  </a:gs>
                  <a:gs pos="74000">
                    <a:srgbClr val="A5A5A5">
                      <a:lumMod val="45000"/>
                      <a:lumOff val="55000"/>
                    </a:srgbClr>
                  </a:gs>
                  <a:gs pos="83000">
                    <a:srgbClr val="A5A5A5">
                      <a:lumMod val="45000"/>
                      <a:lumOff val="55000"/>
                    </a:srgbClr>
                  </a:gs>
                  <a:gs pos="100000">
                    <a:srgbClr val="A5A5A5">
                      <a:lumMod val="30000"/>
                      <a:lumOff val="70000"/>
                    </a:srgbClr>
                  </a:gs>
                </a:gsLst>
                <a:lin ang="8100000" scaled="1"/>
                <a:tileRect/>
              </a:gradFill>
              <a:prstDash val="solid"/>
              <a:miter lim="800000"/>
            </a:ln>
            <a:effectLst>
              <a:outerShdw blurRad="127000" dist="1270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9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26036" y="2280482"/>
              <a:ext cx="3932497" cy="927174"/>
            </a:xfrm>
            <a:prstGeom prst="rect">
              <a:avLst/>
            </a:prstGeom>
          </p:spPr>
        </p:pic>
        <p:cxnSp>
          <p:nvCxnSpPr>
            <p:cNvPr id="15" name="直接连接符 14"/>
            <p:cNvCxnSpPr/>
            <p:nvPr/>
          </p:nvCxnSpPr>
          <p:spPr>
            <a:xfrm>
              <a:off x="1626036" y="3788230"/>
              <a:ext cx="4107107" cy="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</p:cxnSp>
        <p:sp>
          <p:nvSpPr>
            <p:cNvPr id="16" name="文本框 19"/>
            <p:cNvSpPr txBox="1"/>
            <p:nvPr/>
          </p:nvSpPr>
          <p:spPr>
            <a:xfrm>
              <a:off x="1577395" y="3314182"/>
              <a:ext cx="1148346" cy="3836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3765">
                <a:defRPr/>
              </a:pPr>
              <a:r>
                <a:rPr lang="zh-CN" altLang="en-US" sz="1900" kern="0" dirty="0">
                  <a:solidFill>
                    <a:srgbClr val="78BEB9"/>
                  </a:solidFill>
                  <a:latin typeface="Britannic Bold" panose="020B0903060703020204" pitchFamily="34" charset="0"/>
                </a:rPr>
                <a:t>任务检测</a:t>
              </a:r>
              <a:endParaRPr lang="zh-CN" altLang="en-US" sz="1900" kern="0" dirty="0">
                <a:solidFill>
                  <a:srgbClr val="78BEB9"/>
                </a:solidFill>
                <a:latin typeface="Britannic Bold" panose="020B0903060703020204" pitchFamily="34" charset="0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461097" y="3919727"/>
              <a:ext cx="4271999" cy="21690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913765">
                <a:lnSpc>
                  <a:spcPct val="150000"/>
                </a:lnSpc>
                <a:defRPr/>
              </a:pPr>
              <a:r>
                <a:rPr lang="en-US" sz="1500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1.</a:t>
              </a:r>
              <a:r>
                <a:rPr sz="1500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每个季节树木都呈现出不同的样子，以果树为主体物，画出它春夏秋冬树冠的形态。作业格式：8开素描纸，等分画出4格，每一格表现一个季节。</a:t>
              </a:r>
              <a:endParaRPr sz="1500" kern="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just" defTabSz="913765">
                <a:lnSpc>
                  <a:spcPct val="150000"/>
                </a:lnSpc>
                <a:defRPr/>
              </a:pPr>
              <a:r>
                <a:rPr lang="en-US" sz="1500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2.</a:t>
              </a:r>
              <a:r>
                <a:rPr sz="1500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以《绿水青山》为主题，画出一幅你心中向往的那片森林。</a:t>
              </a:r>
              <a:endParaRPr sz="1500" kern="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pPr algn="just" defTabSz="913765">
                <a:lnSpc>
                  <a:spcPct val="150000"/>
                </a:lnSpc>
                <a:defRPr/>
              </a:pPr>
              <a:endParaRPr lang="en-US" sz="1500" kern="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671945" y="3789045"/>
            <a:ext cx="3021966" cy="2145030"/>
            <a:chOff x="1233714" y="2119085"/>
            <a:chExt cx="4717144" cy="3526971"/>
          </a:xfrm>
        </p:grpSpPr>
        <p:sp>
          <p:nvSpPr>
            <p:cNvPr id="10" name="矩形 9"/>
            <p:cNvSpPr/>
            <p:nvPr>
              <p:custDataLst>
                <p:tags r:id="rId8"/>
              </p:custDataLst>
            </p:nvPr>
          </p:nvSpPr>
          <p:spPr>
            <a:xfrm>
              <a:off x="1233714" y="2119085"/>
              <a:ext cx="4717143" cy="3526971"/>
            </a:xfrm>
            <a:prstGeom prst="rect">
              <a:avLst/>
            </a:prstGeom>
            <a:gradFill flip="none" rotWithShape="1">
              <a:gsLst>
                <a:gs pos="0">
                  <a:srgbClr val="A5A5A5">
                    <a:lumMod val="5000"/>
                    <a:lumOff val="95000"/>
                  </a:srgbClr>
                </a:gs>
                <a:gs pos="74000">
                  <a:srgbClr val="A5A5A5">
                    <a:lumMod val="45000"/>
                    <a:lumOff val="55000"/>
                  </a:srgbClr>
                </a:gs>
                <a:gs pos="83000">
                  <a:srgbClr val="A5A5A5">
                    <a:lumMod val="45000"/>
                    <a:lumOff val="55000"/>
                  </a:srgbClr>
                </a:gs>
                <a:gs pos="100000">
                  <a:srgbClr val="A5A5A5">
                    <a:lumMod val="30000"/>
                    <a:lumOff val="70000"/>
                  </a:srgbClr>
                </a:gs>
              </a:gsLst>
              <a:lin ang="18900000" scaled="1"/>
              <a:tileRect/>
            </a:gradFill>
            <a:ln w="12700" cap="flat" cmpd="sng" algn="ctr">
              <a:gradFill flip="none" rotWithShape="1">
                <a:gsLst>
                  <a:gs pos="0">
                    <a:srgbClr val="A5A5A5">
                      <a:lumMod val="5000"/>
                      <a:lumOff val="95000"/>
                    </a:srgbClr>
                  </a:gs>
                  <a:gs pos="74000">
                    <a:srgbClr val="A5A5A5">
                      <a:lumMod val="45000"/>
                      <a:lumOff val="55000"/>
                    </a:srgbClr>
                  </a:gs>
                  <a:gs pos="83000">
                    <a:srgbClr val="A5A5A5">
                      <a:lumMod val="45000"/>
                      <a:lumOff val="55000"/>
                    </a:srgbClr>
                  </a:gs>
                  <a:gs pos="100000">
                    <a:srgbClr val="A5A5A5">
                      <a:lumMod val="30000"/>
                      <a:lumOff val="70000"/>
                    </a:srgbClr>
                  </a:gs>
                </a:gsLst>
                <a:lin ang="8100000" scaled="1"/>
                <a:tileRect/>
              </a:gradFill>
              <a:prstDash val="solid"/>
              <a:miter lim="800000"/>
            </a:ln>
            <a:effectLst>
              <a:outerShdw blurRad="127000" dist="1270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9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cxnSp>
          <p:nvCxnSpPr>
            <p:cNvPr id="30" name="直接连接符 29"/>
            <p:cNvCxnSpPr/>
            <p:nvPr>
              <p:custDataLst>
                <p:tags r:id="rId9"/>
              </p:custDataLst>
            </p:nvPr>
          </p:nvCxnSpPr>
          <p:spPr>
            <a:xfrm>
              <a:off x="1626036" y="3788230"/>
              <a:ext cx="4107107" cy="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</p:cxnSp>
        <p:sp>
          <p:nvSpPr>
            <p:cNvPr id="31" name="文本框 19"/>
            <p:cNvSpPr txBox="1"/>
            <p:nvPr>
              <p:custDataLst>
                <p:tags r:id="rId10"/>
              </p:custDataLst>
            </p:nvPr>
          </p:nvSpPr>
          <p:spPr>
            <a:xfrm>
              <a:off x="3234957" y="3000305"/>
              <a:ext cx="2715901" cy="6306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765">
                <a:defRPr/>
              </a:pPr>
              <a:r>
                <a:rPr lang="zh-CN" altLang="en-US" sz="1900" kern="0" dirty="0">
                  <a:solidFill>
                    <a:srgbClr val="78BEB9"/>
                  </a:solidFill>
                  <a:latin typeface="Britannic Bold" panose="020B0903060703020204" pitchFamily="34" charset="0"/>
                </a:rPr>
                <a:t>优胜小组</a:t>
              </a:r>
              <a:endParaRPr lang="zh-CN" altLang="en-US" sz="1900" kern="0" dirty="0">
                <a:solidFill>
                  <a:srgbClr val="78BEB9"/>
                </a:solidFill>
                <a:latin typeface="Britannic Bold" panose="020B0903060703020204" pitchFamily="34" charset="0"/>
              </a:endParaRPr>
            </a:p>
          </p:txBody>
        </p:sp>
        <p:sp>
          <p:nvSpPr>
            <p:cNvPr id="32" name="矩形 31"/>
            <p:cNvSpPr/>
            <p:nvPr>
              <p:custDataLst>
                <p:tags r:id="rId11"/>
              </p:custDataLst>
            </p:nvPr>
          </p:nvSpPr>
          <p:spPr>
            <a:xfrm>
              <a:off x="1577395" y="3919928"/>
              <a:ext cx="4155749" cy="7193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913765">
                <a:lnSpc>
                  <a:spcPct val="150000"/>
                </a:lnSpc>
                <a:defRPr/>
              </a:pPr>
              <a:r>
                <a:rPr lang="zh-CN" sz="1500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作业减半，任意</a:t>
              </a:r>
              <a:r>
                <a:rPr lang="en-US" altLang="zh-CN" sz="1500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2</a:t>
              </a:r>
              <a:r>
                <a:rPr lang="zh-CN" altLang="en-US" sz="1500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选</a:t>
              </a:r>
              <a:r>
                <a:rPr lang="en-US" altLang="zh-CN" sz="1500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1</a:t>
              </a:r>
              <a:r>
                <a:rPr lang="zh-CN" altLang="en-US" sz="1500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。</a:t>
              </a:r>
              <a:endParaRPr lang="zh-CN" altLang="en-US" sz="1500" kern="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6873240" y="3380740"/>
            <a:ext cx="1162050" cy="1162050"/>
            <a:chOff x="10824" y="5324"/>
            <a:chExt cx="1830" cy="1830"/>
          </a:xfrm>
        </p:grpSpPr>
        <p:sp>
          <p:nvSpPr>
            <p:cNvPr id="8" name="椭圆 7"/>
            <p:cNvSpPr/>
            <p:nvPr/>
          </p:nvSpPr>
          <p:spPr>
            <a:xfrm>
              <a:off x="10824" y="5324"/>
              <a:ext cx="1830" cy="1831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95000"/>
                    <a:lumOff val="5000"/>
                  </a:sysClr>
                </a:gs>
                <a:gs pos="0">
                  <a:sysClr val="window" lastClr="FFFFFF">
                    <a:lumMod val="75000"/>
                  </a:sys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25400" cap="flat" cmpd="sng" algn="ctr">
              <a:solidFill>
                <a:sysClr val="window" lastClr="FFFFFF"/>
              </a:solidFill>
              <a:prstDash val="solid"/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txBody>
            <a:bodyPr lIns="121889" tIns="60944" rIns="121889" bIns="60944" rtlCol="0" anchor="ctr"/>
            <a:lstStyle/>
            <a:p>
              <a:pPr algn="ctr">
                <a:defRPr/>
              </a:pPr>
              <a:endParaRPr lang="zh-CN" altLang="en-US" sz="2100" kern="0">
                <a:solidFill>
                  <a:schemeClr val="bg1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10977" y="5514"/>
              <a:ext cx="1511" cy="1512"/>
            </a:xfrm>
            <a:prstGeom prst="ellipse">
              <a:avLst/>
            </a:prstGeom>
            <a:solidFill>
              <a:srgbClr val="78BEB9"/>
            </a:solidFill>
            <a:ln w="25400" cap="flat" cmpd="sng" algn="ctr">
              <a:noFill/>
              <a:prstDash val="solid"/>
            </a:ln>
            <a:effectLst/>
          </p:spPr>
          <p:txBody>
            <a:bodyPr lIns="121889" tIns="60944" rIns="121889" bIns="60944" rtlCol="0" anchor="ctr"/>
            <a:lstStyle/>
            <a:p>
              <a:pPr algn="ctr">
                <a:defRPr/>
              </a:pPr>
              <a:endParaRPr lang="zh-CN" altLang="en-US" kern="0">
                <a:solidFill>
                  <a:schemeClr val="bg1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7" name="Freeform 626"/>
            <p:cNvSpPr>
              <a:spLocks noEditPoints="1"/>
            </p:cNvSpPr>
            <p:nvPr/>
          </p:nvSpPr>
          <p:spPr bwMode="auto">
            <a:xfrm>
              <a:off x="11363" y="5819"/>
              <a:ext cx="791" cy="902"/>
            </a:xfrm>
            <a:custGeom>
              <a:avLst/>
              <a:gdLst>
                <a:gd name="T0" fmla="*/ 38 w 57"/>
                <a:gd name="T1" fmla="*/ 4 h 65"/>
                <a:gd name="T2" fmla="*/ 46 w 57"/>
                <a:gd name="T3" fmla="*/ 37 h 65"/>
                <a:gd name="T4" fmla="*/ 41 w 57"/>
                <a:gd name="T5" fmla="*/ 9 h 65"/>
                <a:gd name="T6" fmla="*/ 8 w 57"/>
                <a:gd name="T7" fmla="*/ 12 h 65"/>
                <a:gd name="T8" fmla="*/ 3 w 57"/>
                <a:gd name="T9" fmla="*/ 12 h 65"/>
                <a:gd name="T10" fmla="*/ 8 w 57"/>
                <a:gd name="T11" fmla="*/ 56 h 65"/>
                <a:gd name="T12" fmla="*/ 8 w 57"/>
                <a:gd name="T13" fmla="*/ 60 h 65"/>
                <a:gd name="T14" fmla="*/ 0 w 57"/>
                <a:gd name="T15" fmla="*/ 12 h 65"/>
                <a:gd name="T16" fmla="*/ 8 w 57"/>
                <a:gd name="T17" fmla="*/ 0 h 65"/>
                <a:gd name="T18" fmla="*/ 33 w 57"/>
                <a:gd name="T19" fmla="*/ 42 h 65"/>
                <a:gd name="T20" fmla="*/ 33 w 57"/>
                <a:gd name="T21" fmla="*/ 64 h 65"/>
                <a:gd name="T22" fmla="*/ 54 w 57"/>
                <a:gd name="T23" fmla="*/ 65 h 65"/>
                <a:gd name="T24" fmla="*/ 57 w 57"/>
                <a:gd name="T25" fmla="*/ 44 h 65"/>
                <a:gd name="T26" fmla="*/ 54 w 57"/>
                <a:gd name="T27" fmla="*/ 41 h 65"/>
                <a:gd name="T28" fmla="*/ 16 w 57"/>
                <a:gd name="T29" fmla="*/ 46 h 65"/>
                <a:gd name="T30" fmla="*/ 30 w 57"/>
                <a:gd name="T31" fmla="*/ 39 h 65"/>
                <a:gd name="T32" fmla="*/ 33 w 57"/>
                <a:gd name="T33" fmla="*/ 37 h 65"/>
                <a:gd name="T34" fmla="*/ 30 w 57"/>
                <a:gd name="T35" fmla="*/ 39 h 65"/>
                <a:gd name="T36" fmla="*/ 7 w 57"/>
                <a:gd name="T37" fmla="*/ 45 h 65"/>
                <a:gd name="T38" fmla="*/ 8 w 57"/>
                <a:gd name="T39" fmla="*/ 51 h 65"/>
                <a:gd name="T40" fmla="*/ 14 w 57"/>
                <a:gd name="T41" fmla="*/ 50 h 65"/>
                <a:gd name="T42" fmla="*/ 13 w 57"/>
                <a:gd name="T43" fmla="*/ 44 h 65"/>
                <a:gd name="T44" fmla="*/ 9 w 57"/>
                <a:gd name="T45" fmla="*/ 45 h 65"/>
                <a:gd name="T46" fmla="*/ 13 w 57"/>
                <a:gd name="T47" fmla="*/ 45 h 65"/>
                <a:gd name="T48" fmla="*/ 7 w 57"/>
                <a:gd name="T49" fmla="*/ 35 h 65"/>
                <a:gd name="T50" fmla="*/ 8 w 57"/>
                <a:gd name="T51" fmla="*/ 42 h 65"/>
                <a:gd name="T52" fmla="*/ 14 w 57"/>
                <a:gd name="T53" fmla="*/ 41 h 65"/>
                <a:gd name="T54" fmla="*/ 13 w 57"/>
                <a:gd name="T55" fmla="*/ 34 h 65"/>
                <a:gd name="T56" fmla="*/ 9 w 57"/>
                <a:gd name="T57" fmla="*/ 36 h 65"/>
                <a:gd name="T58" fmla="*/ 13 w 57"/>
                <a:gd name="T59" fmla="*/ 36 h 65"/>
                <a:gd name="T60" fmla="*/ 36 w 57"/>
                <a:gd name="T61" fmla="*/ 29 h 65"/>
                <a:gd name="T62" fmla="*/ 8 w 57"/>
                <a:gd name="T63" fmla="*/ 24 h 65"/>
                <a:gd name="T64" fmla="*/ 7 w 57"/>
                <a:gd name="T65" fmla="*/ 31 h 65"/>
                <a:gd name="T66" fmla="*/ 13 w 57"/>
                <a:gd name="T67" fmla="*/ 32 h 65"/>
                <a:gd name="T68" fmla="*/ 14 w 57"/>
                <a:gd name="T69" fmla="*/ 25 h 65"/>
                <a:gd name="T70" fmla="*/ 8 w 57"/>
                <a:gd name="T71" fmla="*/ 24 h 65"/>
                <a:gd name="T72" fmla="*/ 9 w 57"/>
                <a:gd name="T73" fmla="*/ 30 h 65"/>
                <a:gd name="T74" fmla="*/ 16 w 57"/>
                <a:gd name="T75" fmla="*/ 18 h 65"/>
                <a:gd name="T76" fmla="*/ 36 w 57"/>
                <a:gd name="T77" fmla="*/ 18 h 65"/>
                <a:gd name="T78" fmla="*/ 7 w 57"/>
                <a:gd name="T79" fmla="*/ 15 h 65"/>
                <a:gd name="T80" fmla="*/ 7 w 57"/>
                <a:gd name="T81" fmla="*/ 23 h 65"/>
                <a:gd name="T82" fmla="*/ 14 w 57"/>
                <a:gd name="T83" fmla="*/ 23 h 65"/>
                <a:gd name="T84" fmla="*/ 14 w 57"/>
                <a:gd name="T85" fmla="*/ 15 h 65"/>
                <a:gd name="T86" fmla="*/ 13 w 57"/>
                <a:gd name="T87" fmla="*/ 17 h 65"/>
                <a:gd name="T88" fmla="*/ 13 w 57"/>
                <a:gd name="T89" fmla="*/ 21 h 65"/>
                <a:gd name="T90" fmla="*/ 42 w 57"/>
                <a:gd name="T91" fmla="*/ 63 h 65"/>
                <a:gd name="T92" fmla="*/ 55 w 57"/>
                <a:gd name="T93" fmla="*/ 46 h 65"/>
                <a:gd name="T94" fmla="*/ 43 w 57"/>
                <a:gd name="T95" fmla="*/ 57 h 65"/>
                <a:gd name="T96" fmla="*/ 34 w 57"/>
                <a:gd name="T97" fmla="*/ 5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7" h="65">
                  <a:moveTo>
                    <a:pt x="8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40" y="4"/>
                    <a:pt x="42" y="5"/>
                    <a:pt x="43" y="6"/>
                  </a:cubicBezTo>
                  <a:cubicBezTo>
                    <a:pt x="45" y="8"/>
                    <a:pt x="46" y="10"/>
                    <a:pt x="46" y="12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11"/>
                    <a:pt x="42" y="10"/>
                    <a:pt x="41" y="9"/>
                  </a:cubicBezTo>
                  <a:cubicBezTo>
                    <a:pt x="40" y="8"/>
                    <a:pt x="39" y="8"/>
                    <a:pt x="38" y="8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6" y="8"/>
                    <a:pt x="5" y="8"/>
                    <a:pt x="5" y="9"/>
                  </a:cubicBezTo>
                  <a:cubicBezTo>
                    <a:pt x="4" y="10"/>
                    <a:pt x="3" y="11"/>
                    <a:pt x="3" y="12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3" y="53"/>
                    <a:pt x="4" y="54"/>
                    <a:pt x="5" y="55"/>
                  </a:cubicBezTo>
                  <a:cubicBezTo>
                    <a:pt x="6" y="56"/>
                    <a:pt x="7" y="56"/>
                    <a:pt x="8" y="56"/>
                  </a:cubicBezTo>
                  <a:cubicBezTo>
                    <a:pt x="28" y="56"/>
                    <a:pt x="28" y="56"/>
                    <a:pt x="28" y="56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6" y="60"/>
                    <a:pt x="4" y="59"/>
                    <a:pt x="2" y="58"/>
                  </a:cubicBezTo>
                  <a:cubicBezTo>
                    <a:pt x="1" y="56"/>
                    <a:pt x="0" y="54"/>
                    <a:pt x="0" y="5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0"/>
                    <a:pt x="1" y="8"/>
                    <a:pt x="2" y="6"/>
                  </a:cubicBezTo>
                  <a:cubicBezTo>
                    <a:pt x="4" y="5"/>
                    <a:pt x="5" y="4"/>
                    <a:pt x="8" y="4"/>
                  </a:cubicBezTo>
                  <a:cubicBezTo>
                    <a:pt x="8" y="0"/>
                    <a:pt x="8" y="0"/>
                    <a:pt x="8" y="0"/>
                  </a:cubicBezTo>
                  <a:close/>
                  <a:moveTo>
                    <a:pt x="54" y="41"/>
                  </a:moveTo>
                  <a:cubicBezTo>
                    <a:pt x="35" y="41"/>
                    <a:pt x="35" y="41"/>
                    <a:pt x="35" y="41"/>
                  </a:cubicBezTo>
                  <a:cubicBezTo>
                    <a:pt x="34" y="41"/>
                    <a:pt x="34" y="41"/>
                    <a:pt x="33" y="42"/>
                  </a:cubicBezTo>
                  <a:cubicBezTo>
                    <a:pt x="32" y="42"/>
                    <a:pt x="32" y="43"/>
                    <a:pt x="32" y="44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32" y="63"/>
                    <a:pt x="32" y="64"/>
                    <a:pt x="33" y="6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4" y="65"/>
                    <a:pt x="34" y="65"/>
                    <a:pt x="35" y="65"/>
                  </a:cubicBezTo>
                  <a:cubicBezTo>
                    <a:pt x="54" y="65"/>
                    <a:pt x="54" y="65"/>
                    <a:pt x="54" y="65"/>
                  </a:cubicBezTo>
                  <a:cubicBezTo>
                    <a:pt x="55" y="65"/>
                    <a:pt x="56" y="65"/>
                    <a:pt x="56" y="64"/>
                  </a:cubicBezTo>
                  <a:cubicBezTo>
                    <a:pt x="57" y="64"/>
                    <a:pt x="57" y="63"/>
                    <a:pt x="57" y="62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57" y="43"/>
                    <a:pt x="57" y="42"/>
                    <a:pt x="56" y="42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56" y="41"/>
                    <a:pt x="55" y="41"/>
                    <a:pt x="54" y="41"/>
                  </a:cubicBezTo>
                  <a:close/>
                  <a:moveTo>
                    <a:pt x="28" y="48"/>
                  </a:moveTo>
                  <a:cubicBezTo>
                    <a:pt x="28" y="46"/>
                    <a:pt x="28" y="46"/>
                    <a:pt x="28" y="46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28" y="48"/>
                    <a:pt x="28" y="48"/>
                    <a:pt x="28" y="48"/>
                  </a:cubicBezTo>
                  <a:close/>
                  <a:moveTo>
                    <a:pt x="30" y="39"/>
                  </a:moveTo>
                  <a:cubicBezTo>
                    <a:pt x="30" y="39"/>
                    <a:pt x="30" y="39"/>
                    <a:pt x="30" y="39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38"/>
                    <a:pt x="32" y="37"/>
                    <a:pt x="33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30" y="39"/>
                    <a:pt x="30" y="39"/>
                    <a:pt x="30" y="39"/>
                  </a:cubicBezTo>
                  <a:close/>
                  <a:moveTo>
                    <a:pt x="8" y="44"/>
                  </a:moveTo>
                  <a:cubicBezTo>
                    <a:pt x="7" y="44"/>
                    <a:pt x="7" y="44"/>
                    <a:pt x="7" y="44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8" y="44"/>
                    <a:pt x="8" y="44"/>
                    <a:pt x="8" y="44"/>
                  </a:cubicBezTo>
                  <a:close/>
                  <a:moveTo>
                    <a:pt x="13" y="45"/>
                  </a:moveTo>
                  <a:cubicBezTo>
                    <a:pt x="9" y="45"/>
                    <a:pt x="9" y="45"/>
                    <a:pt x="9" y="45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5"/>
                    <a:pt x="13" y="45"/>
                    <a:pt x="13" y="45"/>
                  </a:cubicBezTo>
                  <a:close/>
                  <a:moveTo>
                    <a:pt x="8" y="34"/>
                  </a:moveTo>
                  <a:cubicBezTo>
                    <a:pt x="7" y="34"/>
                    <a:pt x="7" y="34"/>
                    <a:pt x="7" y="34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8" y="34"/>
                    <a:pt x="8" y="34"/>
                    <a:pt x="8" y="34"/>
                  </a:cubicBezTo>
                  <a:close/>
                  <a:moveTo>
                    <a:pt x="13" y="36"/>
                  </a:moveTo>
                  <a:cubicBezTo>
                    <a:pt x="9" y="36"/>
                    <a:pt x="9" y="36"/>
                    <a:pt x="9" y="36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36"/>
                    <a:pt x="13" y="36"/>
                    <a:pt x="13" y="36"/>
                  </a:cubicBezTo>
                  <a:close/>
                  <a:moveTo>
                    <a:pt x="16" y="27"/>
                  </a:moveTo>
                  <a:cubicBezTo>
                    <a:pt x="16" y="29"/>
                    <a:pt x="16" y="29"/>
                    <a:pt x="16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16" y="27"/>
                    <a:pt x="16" y="27"/>
                    <a:pt x="16" y="27"/>
                  </a:cubicBezTo>
                  <a:close/>
                  <a:moveTo>
                    <a:pt x="8" y="24"/>
                  </a:moveTo>
                  <a:cubicBezTo>
                    <a:pt x="7" y="24"/>
                    <a:pt x="7" y="24"/>
                    <a:pt x="7" y="24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8" y="24"/>
                    <a:pt x="8" y="24"/>
                    <a:pt x="8" y="24"/>
                  </a:cubicBezTo>
                  <a:close/>
                  <a:moveTo>
                    <a:pt x="13" y="26"/>
                  </a:moveTo>
                  <a:cubicBezTo>
                    <a:pt x="9" y="26"/>
                    <a:pt x="9" y="26"/>
                    <a:pt x="9" y="26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26"/>
                    <a:pt x="13" y="26"/>
                    <a:pt x="13" y="26"/>
                  </a:cubicBezTo>
                  <a:close/>
                  <a:moveTo>
                    <a:pt x="16" y="18"/>
                  </a:moveTo>
                  <a:cubicBezTo>
                    <a:pt x="16" y="20"/>
                    <a:pt x="16" y="20"/>
                    <a:pt x="16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16" y="18"/>
                    <a:pt x="16" y="18"/>
                    <a:pt x="16" y="18"/>
                  </a:cubicBezTo>
                  <a:close/>
                  <a:moveTo>
                    <a:pt x="8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8" y="15"/>
                    <a:pt x="8" y="15"/>
                    <a:pt x="8" y="15"/>
                  </a:cubicBezTo>
                  <a:close/>
                  <a:moveTo>
                    <a:pt x="13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17"/>
                    <a:pt x="13" y="17"/>
                    <a:pt x="13" y="17"/>
                  </a:cubicBezTo>
                  <a:close/>
                  <a:moveTo>
                    <a:pt x="34" y="53"/>
                  </a:moveTo>
                  <a:cubicBezTo>
                    <a:pt x="42" y="63"/>
                    <a:pt x="42" y="63"/>
                    <a:pt x="42" y="63"/>
                  </a:cubicBezTo>
                  <a:cubicBezTo>
                    <a:pt x="42" y="64"/>
                    <a:pt x="44" y="64"/>
                    <a:pt x="45" y="64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55" y="46"/>
                    <a:pt x="55" y="46"/>
                    <a:pt x="55" y="46"/>
                  </a:cubicBezTo>
                  <a:cubicBezTo>
                    <a:pt x="56" y="45"/>
                    <a:pt x="55" y="43"/>
                    <a:pt x="54" y="43"/>
                  </a:cubicBezTo>
                  <a:cubicBezTo>
                    <a:pt x="53" y="42"/>
                    <a:pt x="51" y="43"/>
                    <a:pt x="50" y="44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38" y="49"/>
                    <a:pt x="36" y="49"/>
                    <a:pt x="35" y="50"/>
                  </a:cubicBezTo>
                  <a:cubicBezTo>
                    <a:pt x="34" y="51"/>
                    <a:pt x="34" y="52"/>
                    <a:pt x="34" y="53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121889" tIns="60944" rIns="121889" bIns="60944" numCol="1" anchor="t" anchorCtr="0" compatLnSpc="1"/>
            <a:lstStyle/>
            <a:p>
              <a:pPr defTabSz="913765">
                <a:defRPr/>
              </a:pPr>
              <a:endParaRPr lang="zh-CN" altLang="en-US" sz="1800" kern="0">
                <a:solidFill>
                  <a:schemeClr val="bg1"/>
                </a:solidFill>
              </a:endParaRPr>
            </a:p>
          </p:txBody>
        </p:sp>
      </p:grpSp>
    </p:spTree>
    <p:custDataLst>
      <p:tags r:id="rId1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" presetClass="entr" presetSubtype="2" accel="4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" presetClass="entr" presetSubtype="2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8981" y="342040"/>
            <a:ext cx="2071370" cy="674370"/>
          </a:xfrm>
          <a:prstGeom prst="rect">
            <a:avLst/>
          </a:prstGeom>
        </p:spPr>
        <p:txBody>
          <a:bodyPr wrap="none" lIns="121850" tIns="60924" rIns="121850" bIns="60924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教学目标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648971" y="321555"/>
            <a:ext cx="709208" cy="709467"/>
            <a:chOff x="646916" y="321629"/>
            <a:chExt cx="709372" cy="709631"/>
          </a:xfrm>
        </p:grpSpPr>
        <p:grpSp>
          <p:nvGrpSpPr>
            <p:cNvPr id="3" name="组合 2"/>
            <p:cNvGrpSpPr/>
            <p:nvPr/>
          </p:nvGrpSpPr>
          <p:grpSpPr>
            <a:xfrm>
              <a:off x="646916" y="321629"/>
              <a:ext cx="709372" cy="709631"/>
              <a:chOff x="5614910" y="779869"/>
              <a:chExt cx="860050" cy="860050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5614910" y="779869"/>
                <a:ext cx="860050" cy="8600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  <a:lumOff val="5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70000">
                    <a:srgbClr val="FAFAFA"/>
                  </a:gs>
                </a:gsLst>
                <a:lin ang="8100000" scaled="1"/>
                <a:tileRect/>
              </a:gradFill>
              <a:ln w="25400">
                <a:solidFill>
                  <a:schemeClr val="bg1"/>
                </a:solidFill>
              </a:ln>
              <a:effectLst>
                <a:outerShdw blurRad="254000" dist="190500" dir="8100000" algn="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00"/>
              </a:p>
            </p:txBody>
          </p:sp>
          <p:sp>
            <p:nvSpPr>
              <p:cNvPr id="6" name="椭圆 5"/>
              <p:cNvSpPr/>
              <p:nvPr/>
            </p:nvSpPr>
            <p:spPr>
              <a:xfrm flipV="1">
                <a:off x="5681087" y="846745"/>
                <a:ext cx="746745" cy="746746"/>
              </a:xfrm>
              <a:prstGeom prst="ellipse">
                <a:avLst/>
              </a:prstGeom>
              <a:solidFill>
                <a:srgbClr val="78BE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87" y="346493"/>
              <a:ext cx="620031" cy="659902"/>
            </a:xfrm>
            <a:prstGeom prst="rect">
              <a:avLst/>
            </a:prstGeom>
          </p:spPr>
        </p:pic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283" y="5690546"/>
            <a:ext cx="1161022" cy="123568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880439" y="6084266"/>
            <a:ext cx="679548" cy="1042177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94394" y="6028762"/>
            <a:ext cx="779543" cy="101538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760" y="6146683"/>
            <a:ext cx="586317" cy="62402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1503282" y="2220173"/>
            <a:ext cx="2604691" cy="3254076"/>
            <a:chOff x="1501424" y="2220685"/>
            <a:chExt cx="2605294" cy="3254829"/>
          </a:xfrm>
        </p:grpSpPr>
        <p:sp>
          <p:nvSpPr>
            <p:cNvPr id="13" name="矩形 12"/>
            <p:cNvSpPr/>
            <p:nvPr/>
          </p:nvSpPr>
          <p:spPr>
            <a:xfrm>
              <a:off x="1501424" y="2220685"/>
              <a:ext cx="2605294" cy="3254829"/>
            </a:xfrm>
            <a:prstGeom prst="rect">
              <a:avLst/>
            </a:prstGeom>
            <a:gradFill flip="none" rotWithShape="1">
              <a:gsLst>
                <a:gs pos="0">
                  <a:srgbClr val="A5A5A5">
                    <a:lumMod val="5000"/>
                    <a:lumOff val="95000"/>
                  </a:srgbClr>
                </a:gs>
                <a:gs pos="74000">
                  <a:srgbClr val="A5A5A5">
                    <a:lumMod val="45000"/>
                    <a:lumOff val="55000"/>
                  </a:srgbClr>
                </a:gs>
                <a:gs pos="83000">
                  <a:srgbClr val="A5A5A5">
                    <a:lumMod val="45000"/>
                    <a:lumOff val="55000"/>
                  </a:srgbClr>
                </a:gs>
                <a:gs pos="100000">
                  <a:srgbClr val="A5A5A5">
                    <a:lumMod val="30000"/>
                    <a:lumOff val="70000"/>
                  </a:srgbClr>
                </a:gs>
              </a:gsLst>
              <a:lin ang="18900000" scaled="1"/>
              <a:tileRect/>
            </a:gradFill>
            <a:ln w="12700" cap="flat" cmpd="sng" algn="ctr">
              <a:gradFill flip="none" rotWithShape="1">
                <a:gsLst>
                  <a:gs pos="0">
                    <a:srgbClr val="A5A5A5">
                      <a:lumMod val="5000"/>
                      <a:lumOff val="95000"/>
                    </a:srgbClr>
                  </a:gs>
                  <a:gs pos="74000">
                    <a:srgbClr val="A5A5A5">
                      <a:lumMod val="45000"/>
                      <a:lumOff val="55000"/>
                    </a:srgbClr>
                  </a:gs>
                  <a:gs pos="83000">
                    <a:srgbClr val="A5A5A5">
                      <a:lumMod val="45000"/>
                      <a:lumOff val="55000"/>
                    </a:srgbClr>
                  </a:gs>
                  <a:gs pos="100000">
                    <a:srgbClr val="A5A5A5">
                      <a:lumMod val="30000"/>
                      <a:lumOff val="70000"/>
                    </a:srgbClr>
                  </a:gs>
                </a:gsLst>
                <a:lin ang="8100000" scaled="1"/>
                <a:tileRect/>
              </a:gradFill>
              <a:prstDash val="solid"/>
              <a:miter lim="800000"/>
            </a:ln>
            <a:effectLst>
              <a:outerShdw blurRad="127000" dist="1270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9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2044238" y="2979281"/>
              <a:ext cx="1676862" cy="0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>
                  <a:lumMod val="50000"/>
                </a:sysClr>
              </a:solidFill>
              <a:prstDash val="dash"/>
              <a:miter lim="800000"/>
            </a:ln>
            <a:effectLst/>
          </p:spPr>
        </p:cxnSp>
        <p:sp>
          <p:nvSpPr>
            <p:cNvPr id="15" name="文本框 20"/>
            <p:cNvSpPr txBox="1"/>
            <p:nvPr/>
          </p:nvSpPr>
          <p:spPr>
            <a:xfrm>
              <a:off x="2001245" y="2463801"/>
              <a:ext cx="1605652" cy="5220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3765">
                <a:defRPr/>
              </a:pPr>
              <a:r>
                <a:rPr lang="zh-CN" altLang="en-US" sz="2800" b="1" kern="0" dirty="0">
                  <a:solidFill>
                    <a:srgbClr val="4F80BD"/>
                  </a:solidFill>
                  <a:latin typeface="微软雅黑" panose="020B0503020204020204" charset="-122"/>
                  <a:ea typeface="微软雅黑" panose="020B0503020204020204" charset="-122"/>
                </a:rPr>
                <a:t>知识目标</a:t>
              </a:r>
              <a:endParaRPr lang="zh-CN" altLang="en-US" sz="2800" b="1" kern="0" dirty="0">
                <a:solidFill>
                  <a:srgbClr val="4F80B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746591" y="3363949"/>
              <a:ext cx="2114404" cy="1937833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l" defTabSz="914400" fontAlgn="auto">
                <a:lnSpc>
                  <a:spcPct val="150000"/>
                </a:lnSpc>
                <a:buClrTx/>
                <a:buSzTx/>
                <a:buFontTx/>
              </a:pPr>
              <a:r>
                <a:rPr lang="zh-CN" altLang="zh-CN" sz="1600" kern="0" dirty="0" smtClean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了解</a:t>
              </a:r>
              <a:r>
                <a:rPr lang="zh-CN" sz="1600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树木的定义与结构组成</a:t>
              </a:r>
              <a:r>
                <a:rPr lang="zh-CN" altLang="zh-CN" sz="1600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。</a:t>
              </a:r>
              <a:endParaRPr lang="zh-CN" altLang="zh-CN" sz="1600" kern="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zh-CN" sz="1600" kern="0" dirty="0" smtClean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掌握树木的分类</a:t>
              </a:r>
              <a:r>
                <a:rPr lang="zh-CN" altLang="en-US" sz="1600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和表现方法。</a:t>
              </a:r>
              <a:endParaRPr lang="zh-CN" altLang="zh-CN" sz="1600" kern="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915076" y="2426951"/>
            <a:ext cx="1130896" cy="1098074"/>
            <a:chOff x="913080" y="2427513"/>
            <a:chExt cx="1131158" cy="1098328"/>
          </a:xfrm>
        </p:grpSpPr>
        <p:sp>
          <p:nvSpPr>
            <p:cNvPr id="18" name="椭圆 17"/>
            <p:cNvSpPr/>
            <p:nvPr/>
          </p:nvSpPr>
          <p:spPr>
            <a:xfrm>
              <a:off x="945910" y="2427513"/>
              <a:ext cx="1098328" cy="1098328"/>
            </a:xfrm>
            <a:prstGeom prst="ellipse">
              <a:avLst/>
            </a:prstGeom>
            <a:gradFill flip="none" rotWithShape="1">
              <a:gsLst>
                <a:gs pos="0">
                  <a:srgbClr val="A5A5A5">
                    <a:lumMod val="5000"/>
                    <a:lumOff val="95000"/>
                  </a:srgbClr>
                </a:gs>
                <a:gs pos="74000">
                  <a:srgbClr val="A5A5A5">
                    <a:lumMod val="45000"/>
                    <a:lumOff val="55000"/>
                  </a:srgbClr>
                </a:gs>
                <a:gs pos="83000">
                  <a:srgbClr val="A5A5A5">
                    <a:lumMod val="45000"/>
                    <a:lumOff val="55000"/>
                  </a:srgbClr>
                </a:gs>
                <a:gs pos="100000">
                  <a:srgbClr val="A5A5A5">
                    <a:lumMod val="30000"/>
                    <a:lumOff val="70000"/>
                  </a:srgbClr>
                </a:gs>
              </a:gsLst>
              <a:lin ang="18900000" scaled="1"/>
              <a:tileRect/>
            </a:gradFill>
            <a:ln w="12700" cap="flat" cmpd="sng" algn="ctr">
              <a:gradFill flip="none" rotWithShape="1">
                <a:gsLst>
                  <a:gs pos="0">
                    <a:srgbClr val="A5A5A5">
                      <a:lumMod val="5000"/>
                      <a:lumOff val="95000"/>
                    </a:srgbClr>
                  </a:gs>
                  <a:gs pos="74000">
                    <a:srgbClr val="A5A5A5">
                      <a:lumMod val="45000"/>
                      <a:lumOff val="55000"/>
                    </a:srgbClr>
                  </a:gs>
                  <a:gs pos="83000">
                    <a:srgbClr val="A5A5A5">
                      <a:lumMod val="45000"/>
                      <a:lumOff val="55000"/>
                    </a:srgbClr>
                  </a:gs>
                  <a:gs pos="100000">
                    <a:srgbClr val="A5A5A5">
                      <a:lumMod val="30000"/>
                      <a:lumOff val="70000"/>
                    </a:srgbClr>
                  </a:gs>
                </a:gsLst>
                <a:lin ang="8100000" scaled="1"/>
                <a:tileRect/>
              </a:gradFill>
              <a:prstDash val="solid"/>
              <a:miter lim="800000"/>
            </a:ln>
            <a:effectLst>
              <a:outerShdw blurRad="101600" dist="762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9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913080" y="2684289"/>
              <a:ext cx="1102705" cy="522091"/>
              <a:chOff x="913080" y="2684289"/>
              <a:chExt cx="1102705" cy="522091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987065" y="2904300"/>
                <a:ext cx="1028720" cy="144751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3765">
                  <a:defRPr/>
                </a:pPr>
                <a:endParaRPr lang="zh-CN" altLang="en-US" sz="1900" kern="0">
                  <a:solidFill>
                    <a:sysClr val="window" lastClr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27" name="文本框 22"/>
              <p:cNvSpPr txBox="1"/>
              <p:nvPr/>
            </p:nvSpPr>
            <p:spPr>
              <a:xfrm>
                <a:off x="913080" y="2684289"/>
                <a:ext cx="621174" cy="5220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913765">
                  <a:defRPr/>
                </a:pPr>
                <a:r>
                  <a:rPr lang="zh-CN" altLang="en-US" sz="2800" b="1" kern="0" dirty="0">
                    <a:solidFill>
                      <a:srgbClr val="4F80BD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01</a:t>
                </a:r>
                <a:endParaRPr lang="zh-CN" altLang="en-US" sz="3200" b="1" kern="0" dirty="0">
                  <a:solidFill>
                    <a:srgbClr val="78BEB9"/>
                  </a:solidFill>
                  <a:latin typeface="Agency FB" panose="020B0503020202020204" pitchFamily="34" charset="0"/>
                </a:endParaRPr>
              </a:p>
            </p:txBody>
          </p:sp>
          <p:sp>
            <p:nvSpPr>
              <p:cNvPr id="28" name="KSO_Shape"/>
              <p:cNvSpPr/>
              <p:nvPr/>
            </p:nvSpPr>
            <p:spPr bwMode="auto">
              <a:xfrm>
                <a:off x="1430458" y="2889060"/>
                <a:ext cx="171527" cy="173259"/>
              </a:xfrm>
              <a:custGeom>
                <a:avLst/>
                <a:gdLst>
                  <a:gd name="T0" fmla="*/ 2147483646 w 5271"/>
                  <a:gd name="T1" fmla="*/ 2147483646 h 5325"/>
                  <a:gd name="T2" fmla="*/ 2147483646 w 5271"/>
                  <a:gd name="T3" fmla="*/ 2147483646 h 5325"/>
                  <a:gd name="T4" fmla="*/ 2147483646 w 5271"/>
                  <a:gd name="T5" fmla="*/ 2147483646 h 5325"/>
                  <a:gd name="T6" fmla="*/ 2147483646 w 5271"/>
                  <a:gd name="T7" fmla="*/ 2147483646 h 5325"/>
                  <a:gd name="T8" fmla="*/ 2147483646 w 5271"/>
                  <a:gd name="T9" fmla="*/ 2147483646 h 5325"/>
                  <a:gd name="T10" fmla="*/ 2147483646 w 5271"/>
                  <a:gd name="T11" fmla="*/ 2147483646 h 5325"/>
                  <a:gd name="T12" fmla="*/ 2147483646 w 5271"/>
                  <a:gd name="T13" fmla="*/ 2147483646 h 5325"/>
                  <a:gd name="T14" fmla="*/ 2147483646 w 5271"/>
                  <a:gd name="T15" fmla="*/ 2147483646 h 5325"/>
                  <a:gd name="T16" fmla="*/ 2147483646 w 5271"/>
                  <a:gd name="T17" fmla="*/ 2147483646 h 5325"/>
                  <a:gd name="T18" fmla="*/ 2147483646 w 5271"/>
                  <a:gd name="T19" fmla="*/ 2147483646 h 5325"/>
                  <a:gd name="T20" fmla="*/ 2147483646 w 5271"/>
                  <a:gd name="T21" fmla="*/ 2147483646 h 5325"/>
                  <a:gd name="T22" fmla="*/ 2147483646 w 5271"/>
                  <a:gd name="T23" fmla="*/ 2147483646 h 5325"/>
                  <a:gd name="T24" fmla="*/ 2147483646 w 5271"/>
                  <a:gd name="T25" fmla="*/ 2147483646 h 5325"/>
                  <a:gd name="T26" fmla="*/ 2147483646 w 5271"/>
                  <a:gd name="T27" fmla="*/ 2147483646 h 5325"/>
                  <a:gd name="T28" fmla="*/ 2147483646 w 5271"/>
                  <a:gd name="T29" fmla="*/ 2147483646 h 5325"/>
                  <a:gd name="T30" fmla="*/ 2147483646 w 5271"/>
                  <a:gd name="T31" fmla="*/ 2147483646 h 5325"/>
                  <a:gd name="T32" fmla="*/ 2147483646 w 5271"/>
                  <a:gd name="T33" fmla="*/ 2147483646 h 5325"/>
                  <a:gd name="T34" fmla="*/ 2147483646 w 5271"/>
                  <a:gd name="T35" fmla="*/ 2147483646 h 5325"/>
                  <a:gd name="T36" fmla="*/ 2147483646 w 5271"/>
                  <a:gd name="T37" fmla="*/ 2147483646 h 5325"/>
                  <a:gd name="T38" fmla="*/ 2147483646 w 5271"/>
                  <a:gd name="T39" fmla="*/ 2147483646 h 5325"/>
                  <a:gd name="T40" fmla="*/ 2147483646 w 5271"/>
                  <a:gd name="T41" fmla="*/ 2147483646 h 5325"/>
                  <a:gd name="T42" fmla="*/ 2147483646 w 5271"/>
                  <a:gd name="T43" fmla="*/ 2147483646 h 5325"/>
                  <a:gd name="T44" fmla="*/ 2106295940 w 5271"/>
                  <a:gd name="T45" fmla="*/ 2147483646 h 5325"/>
                  <a:gd name="T46" fmla="*/ 1190576513 w 5271"/>
                  <a:gd name="T47" fmla="*/ 2147483646 h 5325"/>
                  <a:gd name="T48" fmla="*/ 503626650 w 5271"/>
                  <a:gd name="T49" fmla="*/ 2147483646 h 5325"/>
                  <a:gd name="T50" fmla="*/ 91533515 w 5271"/>
                  <a:gd name="T51" fmla="*/ 2147483646 h 5325"/>
                  <a:gd name="T52" fmla="*/ 0 w 5271"/>
                  <a:gd name="T53" fmla="*/ 2147483646 h 5325"/>
                  <a:gd name="T54" fmla="*/ 0 w 5271"/>
                  <a:gd name="T55" fmla="*/ 2147483646 h 5325"/>
                  <a:gd name="T56" fmla="*/ 91533515 w 5271"/>
                  <a:gd name="T57" fmla="*/ 2147483646 h 5325"/>
                  <a:gd name="T58" fmla="*/ 503626650 w 5271"/>
                  <a:gd name="T59" fmla="*/ 2147483646 h 5325"/>
                  <a:gd name="T60" fmla="*/ 1190576513 w 5271"/>
                  <a:gd name="T61" fmla="*/ 2147483646 h 5325"/>
                  <a:gd name="T62" fmla="*/ 2106295940 w 5271"/>
                  <a:gd name="T63" fmla="*/ 2106080710 h 5325"/>
                  <a:gd name="T64" fmla="*/ 2147483646 w 5271"/>
                  <a:gd name="T65" fmla="*/ 1190365634 h 5325"/>
                  <a:gd name="T66" fmla="*/ 2147483646 w 5271"/>
                  <a:gd name="T67" fmla="*/ 549429189 h 5325"/>
                  <a:gd name="T68" fmla="*/ 2147483646 w 5271"/>
                  <a:gd name="T69" fmla="*/ 91507614 h 5325"/>
                  <a:gd name="T70" fmla="*/ 2147483646 w 5271"/>
                  <a:gd name="T71" fmla="*/ 0 h 5325"/>
                  <a:gd name="T72" fmla="*/ 2147483646 w 5271"/>
                  <a:gd name="T73" fmla="*/ 2147483646 h 5325"/>
                  <a:gd name="T74" fmla="*/ 2147483646 w 5271"/>
                  <a:gd name="T75" fmla="*/ 0 h 5325"/>
                  <a:gd name="T76" fmla="*/ 2147483646 w 5271"/>
                  <a:gd name="T77" fmla="*/ 2147483646 h 5325"/>
                  <a:gd name="T78" fmla="*/ 2147483646 w 5271"/>
                  <a:gd name="T79" fmla="*/ 2147483646 h 5325"/>
                  <a:gd name="T80" fmla="*/ 2147483646 w 5271"/>
                  <a:gd name="T81" fmla="*/ 2147483646 h 532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5271" h="5325">
                    <a:moveTo>
                      <a:pt x="3206" y="1612"/>
                    </a:moveTo>
                    <a:lnTo>
                      <a:pt x="2116" y="1612"/>
                    </a:lnTo>
                    <a:lnTo>
                      <a:pt x="2116" y="209"/>
                    </a:lnTo>
                    <a:lnTo>
                      <a:pt x="3206" y="209"/>
                    </a:lnTo>
                    <a:lnTo>
                      <a:pt x="3206" y="1612"/>
                    </a:lnTo>
                    <a:close/>
                    <a:moveTo>
                      <a:pt x="3985" y="3462"/>
                    </a:moveTo>
                    <a:lnTo>
                      <a:pt x="3985" y="3147"/>
                    </a:lnTo>
                    <a:lnTo>
                      <a:pt x="1180" y="3147"/>
                    </a:lnTo>
                    <a:lnTo>
                      <a:pt x="1180" y="3462"/>
                    </a:lnTo>
                    <a:lnTo>
                      <a:pt x="3985" y="3462"/>
                    </a:lnTo>
                    <a:close/>
                    <a:moveTo>
                      <a:pt x="3985" y="4343"/>
                    </a:moveTo>
                    <a:lnTo>
                      <a:pt x="3985" y="4030"/>
                    </a:lnTo>
                    <a:lnTo>
                      <a:pt x="1180" y="4030"/>
                    </a:lnTo>
                    <a:lnTo>
                      <a:pt x="1180" y="4343"/>
                    </a:lnTo>
                    <a:lnTo>
                      <a:pt x="3985" y="4343"/>
                    </a:lnTo>
                    <a:close/>
                    <a:moveTo>
                      <a:pt x="5271" y="1076"/>
                    </a:moveTo>
                    <a:lnTo>
                      <a:pt x="5271" y="5169"/>
                    </a:lnTo>
                    <a:lnTo>
                      <a:pt x="5269" y="5184"/>
                    </a:lnTo>
                    <a:lnTo>
                      <a:pt x="5267" y="5199"/>
                    </a:lnTo>
                    <a:lnTo>
                      <a:pt x="5263" y="5215"/>
                    </a:lnTo>
                    <a:lnTo>
                      <a:pt x="5258" y="5229"/>
                    </a:lnTo>
                    <a:lnTo>
                      <a:pt x="5252" y="5243"/>
                    </a:lnTo>
                    <a:lnTo>
                      <a:pt x="5243" y="5256"/>
                    </a:lnTo>
                    <a:lnTo>
                      <a:pt x="5234" y="5268"/>
                    </a:lnTo>
                    <a:lnTo>
                      <a:pt x="5224" y="5279"/>
                    </a:lnTo>
                    <a:lnTo>
                      <a:pt x="5213" y="5289"/>
                    </a:lnTo>
                    <a:lnTo>
                      <a:pt x="5201" y="5299"/>
                    </a:lnTo>
                    <a:lnTo>
                      <a:pt x="5188" y="5306"/>
                    </a:lnTo>
                    <a:lnTo>
                      <a:pt x="5175" y="5313"/>
                    </a:lnTo>
                    <a:lnTo>
                      <a:pt x="5160" y="5318"/>
                    </a:lnTo>
                    <a:lnTo>
                      <a:pt x="5145" y="5323"/>
                    </a:lnTo>
                    <a:lnTo>
                      <a:pt x="5130" y="5325"/>
                    </a:lnTo>
                    <a:lnTo>
                      <a:pt x="5113" y="5325"/>
                    </a:lnTo>
                    <a:lnTo>
                      <a:pt x="156" y="5325"/>
                    </a:lnTo>
                    <a:lnTo>
                      <a:pt x="141" y="5325"/>
                    </a:lnTo>
                    <a:lnTo>
                      <a:pt x="125" y="5323"/>
                    </a:lnTo>
                    <a:lnTo>
                      <a:pt x="110" y="5318"/>
                    </a:lnTo>
                    <a:lnTo>
                      <a:pt x="96" y="5313"/>
                    </a:lnTo>
                    <a:lnTo>
                      <a:pt x="81" y="5306"/>
                    </a:lnTo>
                    <a:lnTo>
                      <a:pt x="68" y="5299"/>
                    </a:lnTo>
                    <a:lnTo>
                      <a:pt x="56" y="5289"/>
                    </a:lnTo>
                    <a:lnTo>
                      <a:pt x="46" y="5279"/>
                    </a:lnTo>
                    <a:lnTo>
                      <a:pt x="35" y="5268"/>
                    </a:lnTo>
                    <a:lnTo>
                      <a:pt x="26" y="5256"/>
                    </a:lnTo>
                    <a:lnTo>
                      <a:pt x="19" y="5243"/>
                    </a:lnTo>
                    <a:lnTo>
                      <a:pt x="11" y="5229"/>
                    </a:lnTo>
                    <a:lnTo>
                      <a:pt x="7" y="5215"/>
                    </a:lnTo>
                    <a:lnTo>
                      <a:pt x="2" y="5199"/>
                    </a:lnTo>
                    <a:lnTo>
                      <a:pt x="0" y="5184"/>
                    </a:lnTo>
                    <a:lnTo>
                      <a:pt x="0" y="5169"/>
                    </a:lnTo>
                    <a:lnTo>
                      <a:pt x="0" y="156"/>
                    </a:lnTo>
                    <a:lnTo>
                      <a:pt x="0" y="141"/>
                    </a:lnTo>
                    <a:lnTo>
                      <a:pt x="2" y="125"/>
                    </a:lnTo>
                    <a:lnTo>
                      <a:pt x="7" y="110"/>
                    </a:lnTo>
                    <a:lnTo>
                      <a:pt x="11" y="96"/>
                    </a:lnTo>
                    <a:lnTo>
                      <a:pt x="19" y="82"/>
                    </a:lnTo>
                    <a:lnTo>
                      <a:pt x="26" y="69"/>
                    </a:lnTo>
                    <a:lnTo>
                      <a:pt x="35" y="57"/>
                    </a:lnTo>
                    <a:lnTo>
                      <a:pt x="46" y="46"/>
                    </a:lnTo>
                    <a:lnTo>
                      <a:pt x="56" y="35"/>
                    </a:lnTo>
                    <a:lnTo>
                      <a:pt x="68" y="26"/>
                    </a:lnTo>
                    <a:lnTo>
                      <a:pt x="81" y="19"/>
                    </a:lnTo>
                    <a:lnTo>
                      <a:pt x="96" y="12"/>
                    </a:lnTo>
                    <a:lnTo>
                      <a:pt x="110" y="7"/>
                    </a:lnTo>
                    <a:lnTo>
                      <a:pt x="125" y="2"/>
                    </a:lnTo>
                    <a:lnTo>
                      <a:pt x="141" y="0"/>
                    </a:lnTo>
                    <a:lnTo>
                      <a:pt x="156" y="0"/>
                    </a:lnTo>
                    <a:lnTo>
                      <a:pt x="804" y="0"/>
                    </a:lnTo>
                    <a:lnTo>
                      <a:pt x="804" y="1904"/>
                    </a:lnTo>
                    <a:lnTo>
                      <a:pt x="3660" y="1904"/>
                    </a:lnTo>
                    <a:lnTo>
                      <a:pt x="3660" y="0"/>
                    </a:lnTo>
                    <a:lnTo>
                      <a:pt x="4194" y="0"/>
                    </a:lnTo>
                    <a:lnTo>
                      <a:pt x="5271" y="1076"/>
                    </a:lnTo>
                    <a:close/>
                    <a:moveTo>
                      <a:pt x="4465" y="2469"/>
                    </a:moveTo>
                    <a:lnTo>
                      <a:pt x="804" y="2469"/>
                    </a:lnTo>
                    <a:lnTo>
                      <a:pt x="804" y="4961"/>
                    </a:lnTo>
                    <a:lnTo>
                      <a:pt x="4465" y="4961"/>
                    </a:lnTo>
                    <a:lnTo>
                      <a:pt x="4465" y="2469"/>
                    </a:lnTo>
                    <a:close/>
                  </a:path>
                </a:pathLst>
              </a:custGeom>
              <a:solidFill>
                <a:srgbClr val="00565E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 defTabSz="913765">
                  <a:defRPr/>
                </a:pPr>
                <a:endParaRPr lang="zh-CN" altLang="en-US" sz="1900" kern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4805040" y="2220173"/>
            <a:ext cx="2604691" cy="3254076"/>
            <a:chOff x="4803947" y="2220685"/>
            <a:chExt cx="2605294" cy="3254829"/>
          </a:xfrm>
        </p:grpSpPr>
        <p:sp>
          <p:nvSpPr>
            <p:cNvPr id="30" name="矩形 29"/>
            <p:cNvSpPr/>
            <p:nvPr/>
          </p:nvSpPr>
          <p:spPr>
            <a:xfrm>
              <a:off x="4803947" y="2220685"/>
              <a:ext cx="2605294" cy="3254829"/>
            </a:xfrm>
            <a:prstGeom prst="rect">
              <a:avLst/>
            </a:prstGeom>
            <a:gradFill flip="none" rotWithShape="1">
              <a:gsLst>
                <a:gs pos="0">
                  <a:srgbClr val="A5A5A5">
                    <a:lumMod val="5000"/>
                    <a:lumOff val="95000"/>
                  </a:srgbClr>
                </a:gs>
                <a:gs pos="74000">
                  <a:srgbClr val="A5A5A5">
                    <a:lumMod val="45000"/>
                    <a:lumOff val="55000"/>
                  </a:srgbClr>
                </a:gs>
                <a:gs pos="83000">
                  <a:srgbClr val="A5A5A5">
                    <a:lumMod val="45000"/>
                    <a:lumOff val="55000"/>
                  </a:srgbClr>
                </a:gs>
                <a:gs pos="100000">
                  <a:srgbClr val="A5A5A5">
                    <a:lumMod val="30000"/>
                    <a:lumOff val="70000"/>
                  </a:srgbClr>
                </a:gs>
              </a:gsLst>
              <a:lin ang="18900000" scaled="1"/>
              <a:tileRect/>
            </a:gradFill>
            <a:ln w="12700" cap="flat" cmpd="sng" algn="ctr">
              <a:gradFill flip="none" rotWithShape="1">
                <a:gsLst>
                  <a:gs pos="0">
                    <a:srgbClr val="A5A5A5">
                      <a:lumMod val="5000"/>
                      <a:lumOff val="95000"/>
                    </a:srgbClr>
                  </a:gs>
                  <a:gs pos="74000">
                    <a:srgbClr val="A5A5A5">
                      <a:lumMod val="45000"/>
                      <a:lumOff val="55000"/>
                    </a:srgbClr>
                  </a:gs>
                  <a:gs pos="83000">
                    <a:srgbClr val="A5A5A5">
                      <a:lumMod val="45000"/>
                      <a:lumOff val="55000"/>
                    </a:srgbClr>
                  </a:gs>
                  <a:gs pos="100000">
                    <a:srgbClr val="A5A5A5">
                      <a:lumMod val="30000"/>
                      <a:lumOff val="70000"/>
                    </a:srgbClr>
                  </a:gs>
                </a:gsLst>
                <a:lin ang="8100000" scaled="1"/>
                <a:tileRect/>
              </a:gradFill>
              <a:prstDash val="solid"/>
              <a:miter lim="800000"/>
            </a:ln>
            <a:effectLst>
              <a:outerShdw blurRad="127000" dist="1270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9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cxnSp>
          <p:nvCxnSpPr>
            <p:cNvPr id="31" name="直接连接符 30"/>
            <p:cNvCxnSpPr/>
            <p:nvPr/>
          </p:nvCxnSpPr>
          <p:spPr>
            <a:xfrm>
              <a:off x="5346761" y="2979281"/>
              <a:ext cx="1676862" cy="0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>
                  <a:lumMod val="50000"/>
                </a:sysClr>
              </a:solidFill>
              <a:prstDash val="dash"/>
              <a:miter lim="800000"/>
            </a:ln>
            <a:effectLst/>
          </p:spPr>
        </p:cxnSp>
        <p:sp>
          <p:nvSpPr>
            <p:cNvPr id="32" name="文本框 30"/>
            <p:cNvSpPr txBox="1"/>
            <p:nvPr/>
          </p:nvSpPr>
          <p:spPr>
            <a:xfrm>
              <a:off x="5292335" y="2468883"/>
              <a:ext cx="1605652" cy="5220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3765">
                <a:defRPr/>
              </a:pPr>
              <a:r>
                <a:rPr lang="zh-CN" altLang="en-US" sz="2800" b="1" kern="0" dirty="0">
                  <a:solidFill>
                    <a:srgbClr val="4F80BD"/>
                  </a:solidFill>
                  <a:latin typeface="微软雅黑" panose="020B0503020204020204" charset="-122"/>
                  <a:ea typeface="微软雅黑" panose="020B0503020204020204" charset="-122"/>
                </a:rPr>
                <a:t>能力目标</a:t>
              </a:r>
              <a:endParaRPr lang="zh-CN" altLang="en-US" sz="2800" b="1" kern="0" dirty="0">
                <a:solidFill>
                  <a:srgbClr val="78BEB9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4904300" y="3363314"/>
              <a:ext cx="2442775" cy="1853994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indent="0" fontAlgn="auto">
                <a:lnSpc>
                  <a:spcPct val="130000"/>
                </a:lnSpc>
              </a:pPr>
              <a:r>
                <a:rPr lang="zh-CN" altLang="zh-CN" sz="1600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能灵活的运用造型语言，合理</a:t>
              </a:r>
              <a:r>
                <a:rPr lang="zh-CN" altLang="zh-CN" sz="1600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使用</a:t>
              </a:r>
              <a:r>
                <a:rPr lang="zh-CN" altLang="zh-CN" sz="1600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造型方法</a:t>
              </a:r>
              <a:r>
                <a:rPr lang="zh-CN" altLang="zh-CN" sz="1600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，熟练地画</a:t>
              </a:r>
              <a:r>
                <a:rPr lang="zh-CN" altLang="zh-CN" sz="1600" kern="0" dirty="0" smtClean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出各类</a:t>
              </a:r>
              <a:r>
                <a:rPr lang="zh-CN" altLang="en-US" sz="1600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树木</a:t>
              </a:r>
              <a:r>
                <a:rPr lang="zh-CN" altLang="zh-CN" sz="1600" kern="0" dirty="0" smtClean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简</a:t>
              </a:r>
              <a:r>
                <a:rPr lang="zh-CN" altLang="zh-CN" sz="1600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笔画。</a:t>
              </a:r>
              <a:endParaRPr lang="zh-CN" altLang="zh-CN" sz="1600" kern="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indent="0" fontAlgn="auto">
                <a:lnSpc>
                  <a:spcPct val="130000"/>
                </a:lnSpc>
              </a:pPr>
              <a:r>
                <a:rPr lang="zh-CN" altLang="zh-CN" sz="1600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根据特定的主题环境下，画出与之相适应的树木作品。</a:t>
              </a:r>
              <a:endParaRPr lang="zh-CN" altLang="zh-CN" sz="1600" kern="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4216835" y="2426951"/>
            <a:ext cx="1130896" cy="1098074"/>
            <a:chOff x="4215603" y="2427513"/>
            <a:chExt cx="1131158" cy="1098328"/>
          </a:xfrm>
        </p:grpSpPr>
        <p:sp>
          <p:nvSpPr>
            <p:cNvPr id="35" name="椭圆 34"/>
            <p:cNvSpPr/>
            <p:nvPr/>
          </p:nvSpPr>
          <p:spPr>
            <a:xfrm>
              <a:off x="4248433" y="2427513"/>
              <a:ext cx="1098328" cy="1098328"/>
            </a:xfrm>
            <a:prstGeom prst="ellipse">
              <a:avLst/>
            </a:prstGeom>
            <a:gradFill flip="none" rotWithShape="1">
              <a:gsLst>
                <a:gs pos="0">
                  <a:srgbClr val="A5A5A5">
                    <a:lumMod val="5000"/>
                    <a:lumOff val="95000"/>
                  </a:srgbClr>
                </a:gs>
                <a:gs pos="74000">
                  <a:srgbClr val="A5A5A5">
                    <a:lumMod val="45000"/>
                    <a:lumOff val="55000"/>
                  </a:srgbClr>
                </a:gs>
                <a:gs pos="83000">
                  <a:srgbClr val="A5A5A5">
                    <a:lumMod val="45000"/>
                    <a:lumOff val="55000"/>
                  </a:srgbClr>
                </a:gs>
                <a:gs pos="100000">
                  <a:srgbClr val="A5A5A5">
                    <a:lumMod val="30000"/>
                    <a:lumOff val="70000"/>
                  </a:srgbClr>
                </a:gs>
              </a:gsLst>
              <a:lin ang="18900000" scaled="1"/>
              <a:tileRect/>
            </a:gradFill>
            <a:ln w="12700" cap="flat" cmpd="sng" algn="ctr">
              <a:gradFill flip="none" rotWithShape="1">
                <a:gsLst>
                  <a:gs pos="0">
                    <a:srgbClr val="A5A5A5">
                      <a:lumMod val="5000"/>
                      <a:lumOff val="95000"/>
                    </a:srgbClr>
                  </a:gs>
                  <a:gs pos="74000">
                    <a:srgbClr val="A5A5A5">
                      <a:lumMod val="45000"/>
                      <a:lumOff val="55000"/>
                    </a:srgbClr>
                  </a:gs>
                  <a:gs pos="83000">
                    <a:srgbClr val="A5A5A5">
                      <a:lumMod val="45000"/>
                      <a:lumOff val="55000"/>
                    </a:srgbClr>
                  </a:gs>
                  <a:gs pos="100000">
                    <a:srgbClr val="A5A5A5">
                      <a:lumMod val="30000"/>
                      <a:lumOff val="70000"/>
                    </a:srgbClr>
                  </a:gs>
                </a:gsLst>
                <a:lin ang="8100000" scaled="1"/>
                <a:tileRect/>
              </a:gradFill>
              <a:prstDash val="solid"/>
              <a:miter lim="800000"/>
            </a:ln>
            <a:effectLst>
              <a:outerShdw blurRad="101600" dist="762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9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4289588" y="2904300"/>
              <a:ext cx="1028720" cy="144751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9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7" name="文本框 33"/>
            <p:cNvSpPr txBox="1"/>
            <p:nvPr/>
          </p:nvSpPr>
          <p:spPr>
            <a:xfrm>
              <a:off x="4215603" y="2684289"/>
              <a:ext cx="621174" cy="5220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3765"/>
              <a:r>
                <a:rPr lang="zh-CN" altLang="en-US" sz="2800" b="1" kern="0" dirty="0">
                  <a:solidFill>
                    <a:srgbClr val="4F80BD"/>
                  </a:solidFill>
                  <a:latin typeface="微软雅黑" panose="020B0503020204020204" charset="-122"/>
                  <a:ea typeface="微软雅黑" panose="020B0503020204020204" charset="-122"/>
                </a:rPr>
                <a:t>02</a:t>
              </a:r>
              <a:endParaRPr lang="zh-CN" altLang="en-US" sz="3200" b="1" kern="0" dirty="0">
                <a:solidFill>
                  <a:srgbClr val="78BEB9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38" name="KSO_Shape"/>
            <p:cNvSpPr/>
            <p:nvPr/>
          </p:nvSpPr>
          <p:spPr bwMode="auto">
            <a:xfrm>
              <a:off x="4732981" y="2889060"/>
              <a:ext cx="171527" cy="173259"/>
            </a:xfrm>
            <a:custGeom>
              <a:avLst/>
              <a:gdLst>
                <a:gd name="T0" fmla="*/ 2147483646 w 5271"/>
                <a:gd name="T1" fmla="*/ 2147483646 h 5325"/>
                <a:gd name="T2" fmla="*/ 2147483646 w 5271"/>
                <a:gd name="T3" fmla="*/ 2147483646 h 5325"/>
                <a:gd name="T4" fmla="*/ 2147483646 w 5271"/>
                <a:gd name="T5" fmla="*/ 2147483646 h 5325"/>
                <a:gd name="T6" fmla="*/ 2147483646 w 5271"/>
                <a:gd name="T7" fmla="*/ 2147483646 h 5325"/>
                <a:gd name="T8" fmla="*/ 2147483646 w 5271"/>
                <a:gd name="T9" fmla="*/ 2147483646 h 5325"/>
                <a:gd name="T10" fmla="*/ 2147483646 w 5271"/>
                <a:gd name="T11" fmla="*/ 2147483646 h 5325"/>
                <a:gd name="T12" fmla="*/ 2147483646 w 5271"/>
                <a:gd name="T13" fmla="*/ 2147483646 h 5325"/>
                <a:gd name="T14" fmla="*/ 2147483646 w 5271"/>
                <a:gd name="T15" fmla="*/ 2147483646 h 5325"/>
                <a:gd name="T16" fmla="*/ 2147483646 w 5271"/>
                <a:gd name="T17" fmla="*/ 2147483646 h 5325"/>
                <a:gd name="T18" fmla="*/ 2147483646 w 5271"/>
                <a:gd name="T19" fmla="*/ 2147483646 h 5325"/>
                <a:gd name="T20" fmla="*/ 2147483646 w 5271"/>
                <a:gd name="T21" fmla="*/ 2147483646 h 5325"/>
                <a:gd name="T22" fmla="*/ 2147483646 w 5271"/>
                <a:gd name="T23" fmla="*/ 2147483646 h 5325"/>
                <a:gd name="T24" fmla="*/ 2147483646 w 5271"/>
                <a:gd name="T25" fmla="*/ 2147483646 h 5325"/>
                <a:gd name="T26" fmla="*/ 2147483646 w 5271"/>
                <a:gd name="T27" fmla="*/ 2147483646 h 5325"/>
                <a:gd name="T28" fmla="*/ 2147483646 w 5271"/>
                <a:gd name="T29" fmla="*/ 2147483646 h 5325"/>
                <a:gd name="T30" fmla="*/ 2147483646 w 5271"/>
                <a:gd name="T31" fmla="*/ 2147483646 h 5325"/>
                <a:gd name="T32" fmla="*/ 2147483646 w 5271"/>
                <a:gd name="T33" fmla="*/ 2147483646 h 5325"/>
                <a:gd name="T34" fmla="*/ 2147483646 w 5271"/>
                <a:gd name="T35" fmla="*/ 2147483646 h 5325"/>
                <a:gd name="T36" fmla="*/ 2147483646 w 5271"/>
                <a:gd name="T37" fmla="*/ 2147483646 h 5325"/>
                <a:gd name="T38" fmla="*/ 2147483646 w 5271"/>
                <a:gd name="T39" fmla="*/ 2147483646 h 5325"/>
                <a:gd name="T40" fmla="*/ 2147483646 w 5271"/>
                <a:gd name="T41" fmla="*/ 2147483646 h 5325"/>
                <a:gd name="T42" fmla="*/ 2147483646 w 5271"/>
                <a:gd name="T43" fmla="*/ 2147483646 h 5325"/>
                <a:gd name="T44" fmla="*/ 2106295940 w 5271"/>
                <a:gd name="T45" fmla="*/ 2147483646 h 5325"/>
                <a:gd name="T46" fmla="*/ 1190576513 w 5271"/>
                <a:gd name="T47" fmla="*/ 2147483646 h 5325"/>
                <a:gd name="T48" fmla="*/ 503626650 w 5271"/>
                <a:gd name="T49" fmla="*/ 2147483646 h 5325"/>
                <a:gd name="T50" fmla="*/ 91533515 w 5271"/>
                <a:gd name="T51" fmla="*/ 2147483646 h 5325"/>
                <a:gd name="T52" fmla="*/ 0 w 5271"/>
                <a:gd name="T53" fmla="*/ 2147483646 h 5325"/>
                <a:gd name="T54" fmla="*/ 0 w 5271"/>
                <a:gd name="T55" fmla="*/ 2147483646 h 5325"/>
                <a:gd name="T56" fmla="*/ 91533515 w 5271"/>
                <a:gd name="T57" fmla="*/ 2147483646 h 5325"/>
                <a:gd name="T58" fmla="*/ 503626650 w 5271"/>
                <a:gd name="T59" fmla="*/ 2147483646 h 5325"/>
                <a:gd name="T60" fmla="*/ 1190576513 w 5271"/>
                <a:gd name="T61" fmla="*/ 2147483646 h 5325"/>
                <a:gd name="T62" fmla="*/ 2106295940 w 5271"/>
                <a:gd name="T63" fmla="*/ 2106080710 h 5325"/>
                <a:gd name="T64" fmla="*/ 2147483646 w 5271"/>
                <a:gd name="T65" fmla="*/ 1190365634 h 5325"/>
                <a:gd name="T66" fmla="*/ 2147483646 w 5271"/>
                <a:gd name="T67" fmla="*/ 549429189 h 5325"/>
                <a:gd name="T68" fmla="*/ 2147483646 w 5271"/>
                <a:gd name="T69" fmla="*/ 91507614 h 5325"/>
                <a:gd name="T70" fmla="*/ 2147483646 w 5271"/>
                <a:gd name="T71" fmla="*/ 0 h 5325"/>
                <a:gd name="T72" fmla="*/ 2147483646 w 5271"/>
                <a:gd name="T73" fmla="*/ 2147483646 h 5325"/>
                <a:gd name="T74" fmla="*/ 2147483646 w 5271"/>
                <a:gd name="T75" fmla="*/ 0 h 5325"/>
                <a:gd name="T76" fmla="*/ 2147483646 w 5271"/>
                <a:gd name="T77" fmla="*/ 2147483646 h 5325"/>
                <a:gd name="T78" fmla="*/ 2147483646 w 5271"/>
                <a:gd name="T79" fmla="*/ 2147483646 h 5325"/>
                <a:gd name="T80" fmla="*/ 2147483646 w 5271"/>
                <a:gd name="T81" fmla="*/ 2147483646 h 532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5271" h="5325">
                  <a:moveTo>
                    <a:pt x="3206" y="1612"/>
                  </a:moveTo>
                  <a:lnTo>
                    <a:pt x="2116" y="1612"/>
                  </a:lnTo>
                  <a:lnTo>
                    <a:pt x="2116" y="209"/>
                  </a:lnTo>
                  <a:lnTo>
                    <a:pt x="3206" y="209"/>
                  </a:lnTo>
                  <a:lnTo>
                    <a:pt x="3206" y="1612"/>
                  </a:lnTo>
                  <a:close/>
                  <a:moveTo>
                    <a:pt x="3985" y="3462"/>
                  </a:moveTo>
                  <a:lnTo>
                    <a:pt x="3985" y="3147"/>
                  </a:lnTo>
                  <a:lnTo>
                    <a:pt x="1180" y="3147"/>
                  </a:lnTo>
                  <a:lnTo>
                    <a:pt x="1180" y="3462"/>
                  </a:lnTo>
                  <a:lnTo>
                    <a:pt x="3985" y="3462"/>
                  </a:lnTo>
                  <a:close/>
                  <a:moveTo>
                    <a:pt x="3985" y="4343"/>
                  </a:moveTo>
                  <a:lnTo>
                    <a:pt x="3985" y="4030"/>
                  </a:lnTo>
                  <a:lnTo>
                    <a:pt x="1180" y="4030"/>
                  </a:lnTo>
                  <a:lnTo>
                    <a:pt x="1180" y="4343"/>
                  </a:lnTo>
                  <a:lnTo>
                    <a:pt x="3985" y="4343"/>
                  </a:lnTo>
                  <a:close/>
                  <a:moveTo>
                    <a:pt x="5271" y="1076"/>
                  </a:moveTo>
                  <a:lnTo>
                    <a:pt x="5271" y="5169"/>
                  </a:lnTo>
                  <a:lnTo>
                    <a:pt x="5269" y="5184"/>
                  </a:lnTo>
                  <a:lnTo>
                    <a:pt x="5267" y="5199"/>
                  </a:lnTo>
                  <a:lnTo>
                    <a:pt x="5263" y="5215"/>
                  </a:lnTo>
                  <a:lnTo>
                    <a:pt x="5258" y="5229"/>
                  </a:lnTo>
                  <a:lnTo>
                    <a:pt x="5252" y="5243"/>
                  </a:lnTo>
                  <a:lnTo>
                    <a:pt x="5243" y="5256"/>
                  </a:lnTo>
                  <a:lnTo>
                    <a:pt x="5234" y="5268"/>
                  </a:lnTo>
                  <a:lnTo>
                    <a:pt x="5224" y="5279"/>
                  </a:lnTo>
                  <a:lnTo>
                    <a:pt x="5213" y="5289"/>
                  </a:lnTo>
                  <a:lnTo>
                    <a:pt x="5201" y="5299"/>
                  </a:lnTo>
                  <a:lnTo>
                    <a:pt x="5188" y="5306"/>
                  </a:lnTo>
                  <a:lnTo>
                    <a:pt x="5175" y="5313"/>
                  </a:lnTo>
                  <a:lnTo>
                    <a:pt x="5160" y="5318"/>
                  </a:lnTo>
                  <a:lnTo>
                    <a:pt x="5145" y="5323"/>
                  </a:lnTo>
                  <a:lnTo>
                    <a:pt x="5130" y="5325"/>
                  </a:lnTo>
                  <a:lnTo>
                    <a:pt x="5113" y="5325"/>
                  </a:lnTo>
                  <a:lnTo>
                    <a:pt x="156" y="5325"/>
                  </a:lnTo>
                  <a:lnTo>
                    <a:pt x="141" y="5325"/>
                  </a:lnTo>
                  <a:lnTo>
                    <a:pt x="125" y="5323"/>
                  </a:lnTo>
                  <a:lnTo>
                    <a:pt x="110" y="5318"/>
                  </a:lnTo>
                  <a:lnTo>
                    <a:pt x="96" y="5313"/>
                  </a:lnTo>
                  <a:lnTo>
                    <a:pt x="81" y="5306"/>
                  </a:lnTo>
                  <a:lnTo>
                    <a:pt x="68" y="5299"/>
                  </a:lnTo>
                  <a:lnTo>
                    <a:pt x="56" y="5289"/>
                  </a:lnTo>
                  <a:lnTo>
                    <a:pt x="46" y="5279"/>
                  </a:lnTo>
                  <a:lnTo>
                    <a:pt x="35" y="5268"/>
                  </a:lnTo>
                  <a:lnTo>
                    <a:pt x="26" y="5256"/>
                  </a:lnTo>
                  <a:lnTo>
                    <a:pt x="19" y="5243"/>
                  </a:lnTo>
                  <a:lnTo>
                    <a:pt x="11" y="5229"/>
                  </a:lnTo>
                  <a:lnTo>
                    <a:pt x="7" y="5215"/>
                  </a:lnTo>
                  <a:lnTo>
                    <a:pt x="2" y="5199"/>
                  </a:lnTo>
                  <a:lnTo>
                    <a:pt x="0" y="5184"/>
                  </a:lnTo>
                  <a:lnTo>
                    <a:pt x="0" y="5169"/>
                  </a:lnTo>
                  <a:lnTo>
                    <a:pt x="0" y="156"/>
                  </a:lnTo>
                  <a:lnTo>
                    <a:pt x="0" y="141"/>
                  </a:lnTo>
                  <a:lnTo>
                    <a:pt x="2" y="125"/>
                  </a:lnTo>
                  <a:lnTo>
                    <a:pt x="7" y="110"/>
                  </a:lnTo>
                  <a:lnTo>
                    <a:pt x="11" y="96"/>
                  </a:lnTo>
                  <a:lnTo>
                    <a:pt x="19" y="82"/>
                  </a:lnTo>
                  <a:lnTo>
                    <a:pt x="26" y="69"/>
                  </a:lnTo>
                  <a:lnTo>
                    <a:pt x="35" y="57"/>
                  </a:lnTo>
                  <a:lnTo>
                    <a:pt x="46" y="46"/>
                  </a:lnTo>
                  <a:lnTo>
                    <a:pt x="56" y="35"/>
                  </a:lnTo>
                  <a:lnTo>
                    <a:pt x="68" y="26"/>
                  </a:lnTo>
                  <a:lnTo>
                    <a:pt x="81" y="19"/>
                  </a:lnTo>
                  <a:lnTo>
                    <a:pt x="96" y="12"/>
                  </a:lnTo>
                  <a:lnTo>
                    <a:pt x="110" y="7"/>
                  </a:lnTo>
                  <a:lnTo>
                    <a:pt x="125" y="2"/>
                  </a:lnTo>
                  <a:lnTo>
                    <a:pt x="141" y="0"/>
                  </a:lnTo>
                  <a:lnTo>
                    <a:pt x="156" y="0"/>
                  </a:lnTo>
                  <a:lnTo>
                    <a:pt x="804" y="0"/>
                  </a:lnTo>
                  <a:lnTo>
                    <a:pt x="804" y="1904"/>
                  </a:lnTo>
                  <a:lnTo>
                    <a:pt x="3660" y="1904"/>
                  </a:lnTo>
                  <a:lnTo>
                    <a:pt x="3660" y="0"/>
                  </a:lnTo>
                  <a:lnTo>
                    <a:pt x="4194" y="0"/>
                  </a:lnTo>
                  <a:lnTo>
                    <a:pt x="5271" y="1076"/>
                  </a:lnTo>
                  <a:close/>
                  <a:moveTo>
                    <a:pt x="4465" y="2469"/>
                  </a:moveTo>
                  <a:lnTo>
                    <a:pt x="804" y="2469"/>
                  </a:lnTo>
                  <a:lnTo>
                    <a:pt x="804" y="4961"/>
                  </a:lnTo>
                  <a:lnTo>
                    <a:pt x="4465" y="4961"/>
                  </a:lnTo>
                  <a:lnTo>
                    <a:pt x="4465" y="2469"/>
                  </a:lnTo>
                  <a:close/>
                </a:path>
              </a:pathLst>
            </a:custGeom>
            <a:solidFill>
              <a:srgbClr val="00565E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defTabSz="913765">
                <a:defRPr/>
              </a:pPr>
              <a:endParaRPr lang="zh-CN" altLang="en-US" sz="1900" kern="0">
                <a:solidFill>
                  <a:srgbClr val="FFFFFF"/>
                </a:solidFill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8106801" y="2220173"/>
            <a:ext cx="2604691" cy="3254076"/>
            <a:chOff x="8106470" y="2220685"/>
            <a:chExt cx="2605294" cy="3254829"/>
          </a:xfrm>
        </p:grpSpPr>
        <p:sp>
          <p:nvSpPr>
            <p:cNvPr id="40" name="矩形 39"/>
            <p:cNvSpPr/>
            <p:nvPr/>
          </p:nvSpPr>
          <p:spPr>
            <a:xfrm>
              <a:off x="8106470" y="2220685"/>
              <a:ext cx="2605294" cy="3254829"/>
            </a:xfrm>
            <a:prstGeom prst="rect">
              <a:avLst/>
            </a:prstGeom>
            <a:gradFill flip="none" rotWithShape="1">
              <a:gsLst>
                <a:gs pos="0">
                  <a:srgbClr val="A5A5A5">
                    <a:lumMod val="5000"/>
                    <a:lumOff val="95000"/>
                  </a:srgbClr>
                </a:gs>
                <a:gs pos="74000">
                  <a:srgbClr val="A5A5A5">
                    <a:lumMod val="45000"/>
                    <a:lumOff val="55000"/>
                  </a:srgbClr>
                </a:gs>
                <a:gs pos="83000">
                  <a:srgbClr val="A5A5A5">
                    <a:lumMod val="45000"/>
                    <a:lumOff val="55000"/>
                  </a:srgbClr>
                </a:gs>
                <a:gs pos="100000">
                  <a:srgbClr val="A5A5A5">
                    <a:lumMod val="30000"/>
                    <a:lumOff val="70000"/>
                  </a:srgbClr>
                </a:gs>
              </a:gsLst>
              <a:lin ang="18900000" scaled="1"/>
              <a:tileRect/>
            </a:gradFill>
            <a:ln w="12700" cap="flat" cmpd="sng" algn="ctr">
              <a:gradFill flip="none" rotWithShape="1">
                <a:gsLst>
                  <a:gs pos="0">
                    <a:srgbClr val="A5A5A5">
                      <a:lumMod val="5000"/>
                      <a:lumOff val="95000"/>
                    </a:srgbClr>
                  </a:gs>
                  <a:gs pos="74000">
                    <a:srgbClr val="A5A5A5">
                      <a:lumMod val="45000"/>
                      <a:lumOff val="55000"/>
                    </a:srgbClr>
                  </a:gs>
                  <a:gs pos="83000">
                    <a:srgbClr val="A5A5A5">
                      <a:lumMod val="45000"/>
                      <a:lumOff val="55000"/>
                    </a:srgbClr>
                  </a:gs>
                  <a:gs pos="100000">
                    <a:srgbClr val="A5A5A5">
                      <a:lumMod val="30000"/>
                      <a:lumOff val="70000"/>
                    </a:srgbClr>
                  </a:gs>
                </a:gsLst>
                <a:lin ang="8100000" scaled="1"/>
                <a:tileRect/>
              </a:gradFill>
              <a:prstDash val="solid"/>
              <a:miter lim="800000"/>
            </a:ln>
            <a:effectLst>
              <a:outerShdw blurRad="127000" dist="1270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9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cxnSp>
          <p:nvCxnSpPr>
            <p:cNvPr id="41" name="直接连接符 40"/>
            <p:cNvCxnSpPr/>
            <p:nvPr/>
          </p:nvCxnSpPr>
          <p:spPr>
            <a:xfrm>
              <a:off x="8649284" y="2979281"/>
              <a:ext cx="1676862" cy="0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>
                  <a:lumMod val="50000"/>
                </a:sysClr>
              </a:solidFill>
              <a:prstDash val="dash"/>
              <a:miter lim="800000"/>
            </a:ln>
            <a:effectLst/>
          </p:spPr>
        </p:cxnSp>
        <p:sp>
          <p:nvSpPr>
            <p:cNvPr id="42" name="文本框 38"/>
            <p:cNvSpPr txBox="1"/>
            <p:nvPr/>
          </p:nvSpPr>
          <p:spPr>
            <a:xfrm>
              <a:off x="8606294" y="2463801"/>
              <a:ext cx="1605652" cy="5220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3765">
                <a:defRPr/>
              </a:pPr>
              <a:r>
                <a:rPr lang="zh-CN" altLang="en-US" sz="2800" b="1" kern="0" dirty="0">
                  <a:solidFill>
                    <a:srgbClr val="4F80BD"/>
                  </a:solidFill>
                  <a:latin typeface="微软雅黑" panose="020B0503020204020204" charset="-122"/>
                  <a:ea typeface="微软雅黑" panose="020B0503020204020204" charset="-122"/>
                </a:rPr>
                <a:t>素质目标</a:t>
              </a:r>
              <a:endParaRPr lang="zh-CN" altLang="en-US" sz="2800" b="1" kern="0" dirty="0">
                <a:solidFill>
                  <a:srgbClr val="4F80B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8351842" y="3363337"/>
              <a:ext cx="2114549" cy="15688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defTabSz="914400">
                <a:lnSpc>
                  <a:spcPct val="150000"/>
                </a:lnSpc>
                <a:buClrTx/>
                <a:buSzTx/>
                <a:buNone/>
              </a:pPr>
              <a:r>
                <a:rPr lang="zh-CN" altLang="zh-CN" sz="1600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启发学生对绿色树木的喜爱，增强生态意识，激发爱护树木、保护环境的情感。</a:t>
              </a:r>
              <a:endParaRPr lang="zh-CN" altLang="zh-CN" sz="1600" kern="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7518587" y="2426951"/>
            <a:ext cx="1130897" cy="1098074"/>
            <a:chOff x="7518125" y="2427513"/>
            <a:chExt cx="1131159" cy="1098328"/>
          </a:xfrm>
        </p:grpSpPr>
        <p:sp>
          <p:nvSpPr>
            <p:cNvPr id="45" name="椭圆 44"/>
            <p:cNvSpPr/>
            <p:nvPr/>
          </p:nvSpPr>
          <p:spPr>
            <a:xfrm>
              <a:off x="7550956" y="2427513"/>
              <a:ext cx="1098328" cy="1098328"/>
            </a:xfrm>
            <a:prstGeom prst="ellipse">
              <a:avLst/>
            </a:prstGeom>
            <a:gradFill flip="none" rotWithShape="1">
              <a:gsLst>
                <a:gs pos="0">
                  <a:srgbClr val="A5A5A5">
                    <a:lumMod val="5000"/>
                    <a:lumOff val="95000"/>
                  </a:srgbClr>
                </a:gs>
                <a:gs pos="74000">
                  <a:srgbClr val="A5A5A5">
                    <a:lumMod val="45000"/>
                    <a:lumOff val="55000"/>
                  </a:srgbClr>
                </a:gs>
                <a:gs pos="83000">
                  <a:srgbClr val="A5A5A5">
                    <a:lumMod val="45000"/>
                    <a:lumOff val="55000"/>
                  </a:srgbClr>
                </a:gs>
                <a:gs pos="100000">
                  <a:srgbClr val="A5A5A5">
                    <a:lumMod val="30000"/>
                    <a:lumOff val="70000"/>
                  </a:srgbClr>
                </a:gs>
              </a:gsLst>
              <a:lin ang="18900000" scaled="1"/>
              <a:tileRect/>
            </a:gradFill>
            <a:ln w="12700" cap="flat" cmpd="sng" algn="ctr">
              <a:gradFill flip="none" rotWithShape="1">
                <a:gsLst>
                  <a:gs pos="0">
                    <a:srgbClr val="A5A5A5">
                      <a:lumMod val="5000"/>
                      <a:lumOff val="95000"/>
                    </a:srgbClr>
                  </a:gs>
                  <a:gs pos="74000">
                    <a:srgbClr val="A5A5A5">
                      <a:lumMod val="45000"/>
                      <a:lumOff val="55000"/>
                    </a:srgbClr>
                  </a:gs>
                  <a:gs pos="83000">
                    <a:srgbClr val="A5A5A5">
                      <a:lumMod val="45000"/>
                      <a:lumOff val="55000"/>
                    </a:srgbClr>
                  </a:gs>
                  <a:gs pos="100000">
                    <a:srgbClr val="A5A5A5">
                      <a:lumMod val="30000"/>
                      <a:lumOff val="70000"/>
                    </a:srgbClr>
                  </a:gs>
                </a:gsLst>
                <a:lin ang="8100000" scaled="1"/>
                <a:tileRect/>
              </a:gradFill>
              <a:prstDash val="solid"/>
              <a:miter lim="800000"/>
            </a:ln>
            <a:effectLst>
              <a:outerShdw blurRad="101600" dist="762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9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7592111" y="2904300"/>
              <a:ext cx="1028720" cy="144751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9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7" name="文本框 41"/>
            <p:cNvSpPr txBox="1"/>
            <p:nvPr/>
          </p:nvSpPr>
          <p:spPr>
            <a:xfrm>
              <a:off x="7518125" y="2684289"/>
              <a:ext cx="621174" cy="5220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3765"/>
              <a:r>
                <a:rPr lang="zh-CN" altLang="en-US" sz="2800" b="1" kern="0" dirty="0">
                  <a:solidFill>
                    <a:srgbClr val="4F80BD"/>
                  </a:solidFill>
                  <a:latin typeface="微软雅黑" panose="020B0503020204020204" charset="-122"/>
                  <a:ea typeface="微软雅黑" panose="020B0503020204020204" charset="-122"/>
                </a:rPr>
                <a:t>03</a:t>
              </a:r>
              <a:endParaRPr lang="zh-CN" altLang="en-US" sz="3200" b="1" kern="0" dirty="0">
                <a:solidFill>
                  <a:srgbClr val="78BEB9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48" name="KSO_Shape"/>
            <p:cNvSpPr/>
            <p:nvPr/>
          </p:nvSpPr>
          <p:spPr bwMode="auto">
            <a:xfrm>
              <a:off x="8035504" y="2889060"/>
              <a:ext cx="171527" cy="173259"/>
            </a:xfrm>
            <a:custGeom>
              <a:avLst/>
              <a:gdLst>
                <a:gd name="T0" fmla="*/ 2147483646 w 5271"/>
                <a:gd name="T1" fmla="*/ 2147483646 h 5325"/>
                <a:gd name="T2" fmla="*/ 2147483646 w 5271"/>
                <a:gd name="T3" fmla="*/ 2147483646 h 5325"/>
                <a:gd name="T4" fmla="*/ 2147483646 w 5271"/>
                <a:gd name="T5" fmla="*/ 2147483646 h 5325"/>
                <a:gd name="T6" fmla="*/ 2147483646 w 5271"/>
                <a:gd name="T7" fmla="*/ 2147483646 h 5325"/>
                <a:gd name="T8" fmla="*/ 2147483646 w 5271"/>
                <a:gd name="T9" fmla="*/ 2147483646 h 5325"/>
                <a:gd name="T10" fmla="*/ 2147483646 w 5271"/>
                <a:gd name="T11" fmla="*/ 2147483646 h 5325"/>
                <a:gd name="T12" fmla="*/ 2147483646 w 5271"/>
                <a:gd name="T13" fmla="*/ 2147483646 h 5325"/>
                <a:gd name="T14" fmla="*/ 2147483646 w 5271"/>
                <a:gd name="T15" fmla="*/ 2147483646 h 5325"/>
                <a:gd name="T16" fmla="*/ 2147483646 w 5271"/>
                <a:gd name="T17" fmla="*/ 2147483646 h 5325"/>
                <a:gd name="T18" fmla="*/ 2147483646 w 5271"/>
                <a:gd name="T19" fmla="*/ 2147483646 h 5325"/>
                <a:gd name="T20" fmla="*/ 2147483646 w 5271"/>
                <a:gd name="T21" fmla="*/ 2147483646 h 5325"/>
                <a:gd name="T22" fmla="*/ 2147483646 w 5271"/>
                <a:gd name="T23" fmla="*/ 2147483646 h 5325"/>
                <a:gd name="T24" fmla="*/ 2147483646 w 5271"/>
                <a:gd name="T25" fmla="*/ 2147483646 h 5325"/>
                <a:gd name="T26" fmla="*/ 2147483646 w 5271"/>
                <a:gd name="T27" fmla="*/ 2147483646 h 5325"/>
                <a:gd name="T28" fmla="*/ 2147483646 w 5271"/>
                <a:gd name="T29" fmla="*/ 2147483646 h 5325"/>
                <a:gd name="T30" fmla="*/ 2147483646 w 5271"/>
                <a:gd name="T31" fmla="*/ 2147483646 h 5325"/>
                <a:gd name="T32" fmla="*/ 2147483646 w 5271"/>
                <a:gd name="T33" fmla="*/ 2147483646 h 5325"/>
                <a:gd name="T34" fmla="*/ 2147483646 w 5271"/>
                <a:gd name="T35" fmla="*/ 2147483646 h 5325"/>
                <a:gd name="T36" fmla="*/ 2147483646 w 5271"/>
                <a:gd name="T37" fmla="*/ 2147483646 h 5325"/>
                <a:gd name="T38" fmla="*/ 2147483646 w 5271"/>
                <a:gd name="T39" fmla="*/ 2147483646 h 5325"/>
                <a:gd name="T40" fmla="*/ 2147483646 w 5271"/>
                <a:gd name="T41" fmla="*/ 2147483646 h 5325"/>
                <a:gd name="T42" fmla="*/ 2147483646 w 5271"/>
                <a:gd name="T43" fmla="*/ 2147483646 h 5325"/>
                <a:gd name="T44" fmla="*/ 2106295940 w 5271"/>
                <a:gd name="T45" fmla="*/ 2147483646 h 5325"/>
                <a:gd name="T46" fmla="*/ 1190576513 w 5271"/>
                <a:gd name="T47" fmla="*/ 2147483646 h 5325"/>
                <a:gd name="T48" fmla="*/ 503626650 w 5271"/>
                <a:gd name="T49" fmla="*/ 2147483646 h 5325"/>
                <a:gd name="T50" fmla="*/ 91533515 w 5271"/>
                <a:gd name="T51" fmla="*/ 2147483646 h 5325"/>
                <a:gd name="T52" fmla="*/ 0 w 5271"/>
                <a:gd name="T53" fmla="*/ 2147483646 h 5325"/>
                <a:gd name="T54" fmla="*/ 0 w 5271"/>
                <a:gd name="T55" fmla="*/ 2147483646 h 5325"/>
                <a:gd name="T56" fmla="*/ 91533515 w 5271"/>
                <a:gd name="T57" fmla="*/ 2147483646 h 5325"/>
                <a:gd name="T58" fmla="*/ 503626650 w 5271"/>
                <a:gd name="T59" fmla="*/ 2147483646 h 5325"/>
                <a:gd name="T60" fmla="*/ 1190576513 w 5271"/>
                <a:gd name="T61" fmla="*/ 2147483646 h 5325"/>
                <a:gd name="T62" fmla="*/ 2106295940 w 5271"/>
                <a:gd name="T63" fmla="*/ 2106080710 h 5325"/>
                <a:gd name="T64" fmla="*/ 2147483646 w 5271"/>
                <a:gd name="T65" fmla="*/ 1190365634 h 5325"/>
                <a:gd name="T66" fmla="*/ 2147483646 w 5271"/>
                <a:gd name="T67" fmla="*/ 549429189 h 5325"/>
                <a:gd name="T68" fmla="*/ 2147483646 w 5271"/>
                <a:gd name="T69" fmla="*/ 91507614 h 5325"/>
                <a:gd name="T70" fmla="*/ 2147483646 w 5271"/>
                <a:gd name="T71" fmla="*/ 0 h 5325"/>
                <a:gd name="T72" fmla="*/ 2147483646 w 5271"/>
                <a:gd name="T73" fmla="*/ 2147483646 h 5325"/>
                <a:gd name="T74" fmla="*/ 2147483646 w 5271"/>
                <a:gd name="T75" fmla="*/ 0 h 5325"/>
                <a:gd name="T76" fmla="*/ 2147483646 w 5271"/>
                <a:gd name="T77" fmla="*/ 2147483646 h 5325"/>
                <a:gd name="T78" fmla="*/ 2147483646 w 5271"/>
                <a:gd name="T79" fmla="*/ 2147483646 h 5325"/>
                <a:gd name="T80" fmla="*/ 2147483646 w 5271"/>
                <a:gd name="T81" fmla="*/ 2147483646 h 532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5271" h="5325">
                  <a:moveTo>
                    <a:pt x="3206" y="1612"/>
                  </a:moveTo>
                  <a:lnTo>
                    <a:pt x="2116" y="1612"/>
                  </a:lnTo>
                  <a:lnTo>
                    <a:pt x="2116" y="209"/>
                  </a:lnTo>
                  <a:lnTo>
                    <a:pt x="3206" y="209"/>
                  </a:lnTo>
                  <a:lnTo>
                    <a:pt x="3206" y="1612"/>
                  </a:lnTo>
                  <a:close/>
                  <a:moveTo>
                    <a:pt x="3985" y="3462"/>
                  </a:moveTo>
                  <a:lnTo>
                    <a:pt x="3985" y="3147"/>
                  </a:lnTo>
                  <a:lnTo>
                    <a:pt x="1180" y="3147"/>
                  </a:lnTo>
                  <a:lnTo>
                    <a:pt x="1180" y="3462"/>
                  </a:lnTo>
                  <a:lnTo>
                    <a:pt x="3985" y="3462"/>
                  </a:lnTo>
                  <a:close/>
                  <a:moveTo>
                    <a:pt x="3985" y="4343"/>
                  </a:moveTo>
                  <a:lnTo>
                    <a:pt x="3985" y="4030"/>
                  </a:lnTo>
                  <a:lnTo>
                    <a:pt x="1180" y="4030"/>
                  </a:lnTo>
                  <a:lnTo>
                    <a:pt x="1180" y="4343"/>
                  </a:lnTo>
                  <a:lnTo>
                    <a:pt x="3985" y="4343"/>
                  </a:lnTo>
                  <a:close/>
                  <a:moveTo>
                    <a:pt x="5271" y="1076"/>
                  </a:moveTo>
                  <a:lnTo>
                    <a:pt x="5271" y="5169"/>
                  </a:lnTo>
                  <a:lnTo>
                    <a:pt x="5269" y="5184"/>
                  </a:lnTo>
                  <a:lnTo>
                    <a:pt x="5267" y="5199"/>
                  </a:lnTo>
                  <a:lnTo>
                    <a:pt x="5263" y="5215"/>
                  </a:lnTo>
                  <a:lnTo>
                    <a:pt x="5258" y="5229"/>
                  </a:lnTo>
                  <a:lnTo>
                    <a:pt x="5252" y="5243"/>
                  </a:lnTo>
                  <a:lnTo>
                    <a:pt x="5243" y="5256"/>
                  </a:lnTo>
                  <a:lnTo>
                    <a:pt x="5234" y="5268"/>
                  </a:lnTo>
                  <a:lnTo>
                    <a:pt x="5224" y="5279"/>
                  </a:lnTo>
                  <a:lnTo>
                    <a:pt x="5213" y="5289"/>
                  </a:lnTo>
                  <a:lnTo>
                    <a:pt x="5201" y="5299"/>
                  </a:lnTo>
                  <a:lnTo>
                    <a:pt x="5188" y="5306"/>
                  </a:lnTo>
                  <a:lnTo>
                    <a:pt x="5175" y="5313"/>
                  </a:lnTo>
                  <a:lnTo>
                    <a:pt x="5160" y="5318"/>
                  </a:lnTo>
                  <a:lnTo>
                    <a:pt x="5145" y="5323"/>
                  </a:lnTo>
                  <a:lnTo>
                    <a:pt x="5130" y="5325"/>
                  </a:lnTo>
                  <a:lnTo>
                    <a:pt x="5113" y="5325"/>
                  </a:lnTo>
                  <a:lnTo>
                    <a:pt x="156" y="5325"/>
                  </a:lnTo>
                  <a:lnTo>
                    <a:pt x="141" y="5325"/>
                  </a:lnTo>
                  <a:lnTo>
                    <a:pt x="125" y="5323"/>
                  </a:lnTo>
                  <a:lnTo>
                    <a:pt x="110" y="5318"/>
                  </a:lnTo>
                  <a:lnTo>
                    <a:pt x="96" y="5313"/>
                  </a:lnTo>
                  <a:lnTo>
                    <a:pt x="81" y="5306"/>
                  </a:lnTo>
                  <a:lnTo>
                    <a:pt x="68" y="5299"/>
                  </a:lnTo>
                  <a:lnTo>
                    <a:pt x="56" y="5289"/>
                  </a:lnTo>
                  <a:lnTo>
                    <a:pt x="46" y="5279"/>
                  </a:lnTo>
                  <a:lnTo>
                    <a:pt x="35" y="5268"/>
                  </a:lnTo>
                  <a:lnTo>
                    <a:pt x="26" y="5256"/>
                  </a:lnTo>
                  <a:lnTo>
                    <a:pt x="19" y="5243"/>
                  </a:lnTo>
                  <a:lnTo>
                    <a:pt x="11" y="5229"/>
                  </a:lnTo>
                  <a:lnTo>
                    <a:pt x="7" y="5215"/>
                  </a:lnTo>
                  <a:lnTo>
                    <a:pt x="2" y="5199"/>
                  </a:lnTo>
                  <a:lnTo>
                    <a:pt x="0" y="5184"/>
                  </a:lnTo>
                  <a:lnTo>
                    <a:pt x="0" y="5169"/>
                  </a:lnTo>
                  <a:lnTo>
                    <a:pt x="0" y="156"/>
                  </a:lnTo>
                  <a:lnTo>
                    <a:pt x="0" y="141"/>
                  </a:lnTo>
                  <a:lnTo>
                    <a:pt x="2" y="125"/>
                  </a:lnTo>
                  <a:lnTo>
                    <a:pt x="7" y="110"/>
                  </a:lnTo>
                  <a:lnTo>
                    <a:pt x="11" y="96"/>
                  </a:lnTo>
                  <a:lnTo>
                    <a:pt x="19" y="82"/>
                  </a:lnTo>
                  <a:lnTo>
                    <a:pt x="26" y="69"/>
                  </a:lnTo>
                  <a:lnTo>
                    <a:pt x="35" y="57"/>
                  </a:lnTo>
                  <a:lnTo>
                    <a:pt x="46" y="46"/>
                  </a:lnTo>
                  <a:lnTo>
                    <a:pt x="56" y="35"/>
                  </a:lnTo>
                  <a:lnTo>
                    <a:pt x="68" y="26"/>
                  </a:lnTo>
                  <a:lnTo>
                    <a:pt x="81" y="19"/>
                  </a:lnTo>
                  <a:lnTo>
                    <a:pt x="96" y="12"/>
                  </a:lnTo>
                  <a:lnTo>
                    <a:pt x="110" y="7"/>
                  </a:lnTo>
                  <a:lnTo>
                    <a:pt x="125" y="2"/>
                  </a:lnTo>
                  <a:lnTo>
                    <a:pt x="141" y="0"/>
                  </a:lnTo>
                  <a:lnTo>
                    <a:pt x="156" y="0"/>
                  </a:lnTo>
                  <a:lnTo>
                    <a:pt x="804" y="0"/>
                  </a:lnTo>
                  <a:lnTo>
                    <a:pt x="804" y="1904"/>
                  </a:lnTo>
                  <a:lnTo>
                    <a:pt x="3660" y="1904"/>
                  </a:lnTo>
                  <a:lnTo>
                    <a:pt x="3660" y="0"/>
                  </a:lnTo>
                  <a:lnTo>
                    <a:pt x="4194" y="0"/>
                  </a:lnTo>
                  <a:lnTo>
                    <a:pt x="5271" y="1076"/>
                  </a:lnTo>
                  <a:close/>
                  <a:moveTo>
                    <a:pt x="4465" y="2469"/>
                  </a:moveTo>
                  <a:lnTo>
                    <a:pt x="804" y="2469"/>
                  </a:lnTo>
                  <a:lnTo>
                    <a:pt x="804" y="4961"/>
                  </a:lnTo>
                  <a:lnTo>
                    <a:pt x="4465" y="4961"/>
                  </a:lnTo>
                  <a:lnTo>
                    <a:pt x="4465" y="2469"/>
                  </a:lnTo>
                  <a:close/>
                </a:path>
              </a:pathLst>
            </a:custGeom>
            <a:solidFill>
              <a:srgbClr val="00565E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defTabSz="913765">
                <a:defRPr/>
              </a:pPr>
              <a:endParaRPr lang="zh-CN" altLang="en-US" sz="1900" kern="0">
                <a:solidFill>
                  <a:srgbClr val="FFFFFF"/>
                </a:solidFill>
              </a:endParaRPr>
            </a:p>
          </p:txBody>
        </p:sp>
      </p:grpSp>
      <p:sp>
        <p:nvSpPr>
          <p:cNvPr id="52" name="文本框 20"/>
          <p:cNvSpPr txBox="1"/>
          <p:nvPr/>
        </p:nvSpPr>
        <p:spPr>
          <a:xfrm>
            <a:off x="2414218" y="2925275"/>
            <a:ext cx="120396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3765">
              <a:defRPr/>
            </a:pPr>
            <a:r>
              <a:rPr lang="zh-CN" altLang="en-US" sz="2800" b="1" kern="0" dirty="0">
                <a:solidFill>
                  <a:srgbClr val="4F80BD"/>
                </a:solidFill>
                <a:latin typeface="微软雅黑" panose="020B0503020204020204" charset="-122"/>
                <a:ea typeface="微软雅黑" panose="020B0503020204020204" charset="-122"/>
              </a:rPr>
              <a:t>--重点</a:t>
            </a:r>
            <a:endParaRPr lang="zh-CN" altLang="en-US" sz="2800" b="1" kern="0" dirty="0">
              <a:solidFill>
                <a:srgbClr val="4F80BD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3" name="文本框 30"/>
          <p:cNvSpPr txBox="1"/>
          <p:nvPr/>
        </p:nvSpPr>
        <p:spPr>
          <a:xfrm>
            <a:off x="5742240" y="2965199"/>
            <a:ext cx="120396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3765">
              <a:defRPr/>
            </a:pPr>
            <a:r>
              <a:rPr lang="zh-CN" altLang="en-US" sz="2800" b="1" kern="0" dirty="0">
                <a:solidFill>
                  <a:srgbClr val="4F80BD"/>
                </a:solidFill>
                <a:latin typeface="微软雅黑" panose="020B0503020204020204" charset="-122"/>
                <a:ea typeface="微软雅黑" panose="020B0503020204020204" charset="-122"/>
              </a:rPr>
              <a:t>--难点</a:t>
            </a:r>
            <a:endParaRPr lang="zh-CN" altLang="en-US" sz="2800" b="1" kern="0" dirty="0">
              <a:solidFill>
                <a:srgbClr val="4F80BD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" presetClass="entr" presetSubtype="2" accel="4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45" presetClass="entr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4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4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4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accel="40000" fill="hold" nodeType="withEffect" p14:presetBounceEnd="4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6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7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45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accel="40000" fill="hold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5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6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45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" presetClass="entr" presetSubtype="2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45" presetClass="entr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4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4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4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accel="4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45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accel="4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45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8981" y="270285"/>
            <a:ext cx="2274570" cy="735965"/>
          </a:xfrm>
          <a:prstGeom prst="rect">
            <a:avLst/>
          </a:prstGeom>
        </p:spPr>
        <p:txBody>
          <a:bodyPr wrap="none" lIns="121850" tIns="60924" rIns="121850" bIns="60924">
            <a:spAutoFit/>
          </a:bodyPr>
          <a:lstStyle/>
          <a:p>
            <a:r>
              <a:rPr lang="zh-CN" sz="4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图例集锦</a:t>
            </a:r>
            <a:endParaRPr lang="zh-CN" sz="4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648971" y="321555"/>
            <a:ext cx="709208" cy="709467"/>
            <a:chOff x="646916" y="321629"/>
            <a:chExt cx="709372" cy="709631"/>
          </a:xfrm>
        </p:grpSpPr>
        <p:grpSp>
          <p:nvGrpSpPr>
            <p:cNvPr id="3" name="组合 2"/>
            <p:cNvGrpSpPr/>
            <p:nvPr/>
          </p:nvGrpSpPr>
          <p:grpSpPr>
            <a:xfrm>
              <a:off x="646916" y="321629"/>
              <a:ext cx="709372" cy="709631"/>
              <a:chOff x="5614910" y="779869"/>
              <a:chExt cx="860050" cy="860050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5614910" y="779869"/>
                <a:ext cx="860050" cy="8600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  <a:lumOff val="5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70000">
                    <a:srgbClr val="FAFAFA"/>
                  </a:gs>
                </a:gsLst>
                <a:lin ang="8100000" scaled="1"/>
                <a:tileRect/>
              </a:gradFill>
              <a:ln w="25400">
                <a:solidFill>
                  <a:schemeClr val="bg1"/>
                </a:solidFill>
              </a:ln>
              <a:effectLst>
                <a:outerShdw blurRad="254000" dist="190500" dir="8100000" algn="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00"/>
              </a:p>
            </p:txBody>
          </p:sp>
          <p:sp>
            <p:nvSpPr>
              <p:cNvPr id="6" name="椭圆 5"/>
              <p:cNvSpPr/>
              <p:nvPr/>
            </p:nvSpPr>
            <p:spPr>
              <a:xfrm flipV="1">
                <a:off x="5681087" y="846745"/>
                <a:ext cx="746745" cy="746746"/>
              </a:xfrm>
              <a:prstGeom prst="ellipse">
                <a:avLst/>
              </a:prstGeom>
              <a:solidFill>
                <a:srgbClr val="78BE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87" y="346493"/>
              <a:ext cx="620031" cy="659902"/>
            </a:xfrm>
            <a:prstGeom prst="rect">
              <a:avLst/>
            </a:prstGeom>
          </p:spPr>
        </p:pic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283" y="5690546"/>
            <a:ext cx="1161022" cy="1235681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94394" y="6028762"/>
            <a:ext cx="779543" cy="101538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760" y="6146683"/>
            <a:ext cx="586317" cy="62402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18499" y="6065365"/>
            <a:ext cx="679548" cy="1042177"/>
          </a:xfrm>
          <a:prstGeom prst="rect">
            <a:avLst/>
          </a:prstGeom>
        </p:spPr>
      </p:pic>
      <p:pic>
        <p:nvPicPr>
          <p:cNvPr id="7" name="图片 6" descr="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35730" y="321310"/>
            <a:ext cx="8002270" cy="6150610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8981" y="270285"/>
            <a:ext cx="2274570" cy="735965"/>
          </a:xfrm>
          <a:prstGeom prst="rect">
            <a:avLst/>
          </a:prstGeom>
        </p:spPr>
        <p:txBody>
          <a:bodyPr wrap="none" lIns="121850" tIns="60924" rIns="121850" bIns="60924">
            <a:spAutoFit/>
          </a:bodyPr>
          <a:lstStyle/>
          <a:p>
            <a:r>
              <a:rPr lang="zh-CN" sz="4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图例集锦</a:t>
            </a:r>
            <a:endParaRPr lang="zh-CN" sz="4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648971" y="321555"/>
            <a:ext cx="709208" cy="709467"/>
            <a:chOff x="646916" y="321629"/>
            <a:chExt cx="709372" cy="709631"/>
          </a:xfrm>
        </p:grpSpPr>
        <p:grpSp>
          <p:nvGrpSpPr>
            <p:cNvPr id="3" name="组合 2"/>
            <p:cNvGrpSpPr/>
            <p:nvPr/>
          </p:nvGrpSpPr>
          <p:grpSpPr>
            <a:xfrm>
              <a:off x="646916" y="321629"/>
              <a:ext cx="709372" cy="709631"/>
              <a:chOff x="5614910" y="779869"/>
              <a:chExt cx="860050" cy="860050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5614910" y="779869"/>
                <a:ext cx="860050" cy="8600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  <a:lumOff val="5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70000">
                    <a:srgbClr val="FAFAFA"/>
                  </a:gs>
                </a:gsLst>
                <a:lin ang="8100000" scaled="1"/>
                <a:tileRect/>
              </a:gradFill>
              <a:ln w="25400">
                <a:solidFill>
                  <a:schemeClr val="bg1"/>
                </a:solidFill>
              </a:ln>
              <a:effectLst>
                <a:outerShdw blurRad="254000" dist="190500" dir="8100000" algn="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00"/>
              </a:p>
            </p:txBody>
          </p:sp>
          <p:sp>
            <p:nvSpPr>
              <p:cNvPr id="6" name="椭圆 5"/>
              <p:cNvSpPr/>
              <p:nvPr/>
            </p:nvSpPr>
            <p:spPr>
              <a:xfrm flipV="1">
                <a:off x="5681087" y="846745"/>
                <a:ext cx="746745" cy="746746"/>
              </a:xfrm>
              <a:prstGeom prst="ellipse">
                <a:avLst/>
              </a:prstGeom>
              <a:solidFill>
                <a:srgbClr val="78BE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87" y="346493"/>
              <a:ext cx="620031" cy="659902"/>
            </a:xfrm>
            <a:prstGeom prst="rect">
              <a:avLst/>
            </a:prstGeom>
          </p:spPr>
        </p:pic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283" y="5690546"/>
            <a:ext cx="1161022" cy="1235681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94394" y="6028762"/>
            <a:ext cx="779543" cy="101538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760" y="6146683"/>
            <a:ext cx="586317" cy="62402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18499" y="6065365"/>
            <a:ext cx="679548" cy="1042177"/>
          </a:xfrm>
          <a:prstGeom prst="rect">
            <a:avLst/>
          </a:prstGeom>
        </p:spPr>
      </p:pic>
      <p:pic>
        <p:nvPicPr>
          <p:cNvPr id="7" name="图片 6" descr="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19830" y="404495"/>
            <a:ext cx="8370570" cy="5819140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8981" y="270285"/>
            <a:ext cx="2274570" cy="735965"/>
          </a:xfrm>
          <a:prstGeom prst="rect">
            <a:avLst/>
          </a:prstGeom>
        </p:spPr>
        <p:txBody>
          <a:bodyPr wrap="none" lIns="121850" tIns="60924" rIns="121850" bIns="60924">
            <a:spAutoFit/>
          </a:bodyPr>
          <a:lstStyle/>
          <a:p>
            <a:r>
              <a:rPr lang="zh-CN" sz="4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图例集锦</a:t>
            </a:r>
            <a:endParaRPr lang="zh-CN" sz="4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648971" y="321555"/>
            <a:ext cx="709208" cy="709467"/>
            <a:chOff x="646916" y="321629"/>
            <a:chExt cx="709372" cy="709631"/>
          </a:xfrm>
        </p:grpSpPr>
        <p:grpSp>
          <p:nvGrpSpPr>
            <p:cNvPr id="3" name="组合 2"/>
            <p:cNvGrpSpPr/>
            <p:nvPr/>
          </p:nvGrpSpPr>
          <p:grpSpPr>
            <a:xfrm>
              <a:off x="646916" y="321629"/>
              <a:ext cx="709372" cy="709631"/>
              <a:chOff x="5614910" y="779869"/>
              <a:chExt cx="860050" cy="860050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5614910" y="779869"/>
                <a:ext cx="860050" cy="8600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  <a:lumOff val="5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70000">
                    <a:srgbClr val="FAFAFA"/>
                  </a:gs>
                </a:gsLst>
                <a:lin ang="8100000" scaled="1"/>
                <a:tileRect/>
              </a:gradFill>
              <a:ln w="25400">
                <a:solidFill>
                  <a:schemeClr val="bg1"/>
                </a:solidFill>
              </a:ln>
              <a:effectLst>
                <a:outerShdw blurRad="254000" dist="190500" dir="8100000" algn="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00"/>
              </a:p>
            </p:txBody>
          </p:sp>
          <p:sp>
            <p:nvSpPr>
              <p:cNvPr id="6" name="椭圆 5"/>
              <p:cNvSpPr/>
              <p:nvPr/>
            </p:nvSpPr>
            <p:spPr>
              <a:xfrm flipV="1">
                <a:off x="5681087" y="846745"/>
                <a:ext cx="746745" cy="746746"/>
              </a:xfrm>
              <a:prstGeom prst="ellipse">
                <a:avLst/>
              </a:prstGeom>
              <a:solidFill>
                <a:srgbClr val="78BE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87" y="346493"/>
              <a:ext cx="620031" cy="659902"/>
            </a:xfrm>
            <a:prstGeom prst="rect">
              <a:avLst/>
            </a:prstGeom>
          </p:spPr>
        </p:pic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283" y="5690546"/>
            <a:ext cx="1161022" cy="1235681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94394" y="6028762"/>
            <a:ext cx="779543" cy="101538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760" y="6146683"/>
            <a:ext cx="586317" cy="62402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18499" y="6065365"/>
            <a:ext cx="679548" cy="1042177"/>
          </a:xfrm>
          <a:prstGeom prst="rect">
            <a:avLst/>
          </a:prstGeom>
        </p:spPr>
      </p:pic>
      <p:pic>
        <p:nvPicPr>
          <p:cNvPr id="7" name="图片 6" descr="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67530" y="208280"/>
            <a:ext cx="7179310" cy="6442075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8981" y="270285"/>
            <a:ext cx="2274570" cy="735965"/>
          </a:xfrm>
          <a:prstGeom prst="rect">
            <a:avLst/>
          </a:prstGeom>
        </p:spPr>
        <p:txBody>
          <a:bodyPr wrap="none" lIns="121850" tIns="60924" rIns="121850" bIns="60924">
            <a:spAutoFit/>
          </a:bodyPr>
          <a:lstStyle/>
          <a:p>
            <a:r>
              <a:rPr lang="zh-CN" sz="4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图例集锦</a:t>
            </a:r>
            <a:endParaRPr lang="zh-CN" sz="4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648971" y="321555"/>
            <a:ext cx="709208" cy="709467"/>
            <a:chOff x="646916" y="321629"/>
            <a:chExt cx="709372" cy="709631"/>
          </a:xfrm>
        </p:grpSpPr>
        <p:grpSp>
          <p:nvGrpSpPr>
            <p:cNvPr id="3" name="组合 2"/>
            <p:cNvGrpSpPr/>
            <p:nvPr/>
          </p:nvGrpSpPr>
          <p:grpSpPr>
            <a:xfrm>
              <a:off x="646916" y="321629"/>
              <a:ext cx="709372" cy="709631"/>
              <a:chOff x="5614910" y="779869"/>
              <a:chExt cx="860050" cy="860050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5614910" y="779869"/>
                <a:ext cx="860050" cy="8600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  <a:lumOff val="5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70000">
                    <a:srgbClr val="FAFAFA"/>
                  </a:gs>
                </a:gsLst>
                <a:lin ang="8100000" scaled="1"/>
                <a:tileRect/>
              </a:gradFill>
              <a:ln w="25400">
                <a:solidFill>
                  <a:schemeClr val="bg1"/>
                </a:solidFill>
              </a:ln>
              <a:effectLst>
                <a:outerShdw blurRad="254000" dist="190500" dir="8100000" algn="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00"/>
              </a:p>
            </p:txBody>
          </p:sp>
          <p:sp>
            <p:nvSpPr>
              <p:cNvPr id="6" name="椭圆 5"/>
              <p:cNvSpPr/>
              <p:nvPr/>
            </p:nvSpPr>
            <p:spPr>
              <a:xfrm flipV="1">
                <a:off x="5681087" y="846745"/>
                <a:ext cx="746745" cy="746746"/>
              </a:xfrm>
              <a:prstGeom prst="ellipse">
                <a:avLst/>
              </a:prstGeom>
              <a:solidFill>
                <a:srgbClr val="78BE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87" y="346493"/>
              <a:ext cx="620031" cy="659902"/>
            </a:xfrm>
            <a:prstGeom prst="rect">
              <a:avLst/>
            </a:prstGeom>
          </p:spPr>
        </p:pic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283" y="5690546"/>
            <a:ext cx="1161022" cy="1235681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94394" y="6028762"/>
            <a:ext cx="779543" cy="101538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760" y="6146683"/>
            <a:ext cx="586317" cy="62402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18499" y="6065365"/>
            <a:ext cx="679548" cy="1042177"/>
          </a:xfrm>
          <a:prstGeom prst="rect">
            <a:avLst/>
          </a:prstGeom>
        </p:spPr>
      </p:pic>
      <p:pic>
        <p:nvPicPr>
          <p:cNvPr id="7" name="图片 6" descr="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07485" y="548640"/>
            <a:ext cx="7612380" cy="5600700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8981" y="270285"/>
            <a:ext cx="2274570" cy="735965"/>
          </a:xfrm>
          <a:prstGeom prst="rect">
            <a:avLst/>
          </a:prstGeom>
        </p:spPr>
        <p:txBody>
          <a:bodyPr wrap="none" lIns="121850" tIns="60924" rIns="121850" bIns="60924">
            <a:spAutoFit/>
          </a:bodyPr>
          <a:lstStyle/>
          <a:p>
            <a:r>
              <a:rPr lang="zh-CN" sz="4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图例集锦</a:t>
            </a:r>
            <a:endParaRPr lang="zh-CN" sz="4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648971" y="321555"/>
            <a:ext cx="709208" cy="709467"/>
            <a:chOff x="646916" y="321629"/>
            <a:chExt cx="709372" cy="709631"/>
          </a:xfrm>
        </p:grpSpPr>
        <p:grpSp>
          <p:nvGrpSpPr>
            <p:cNvPr id="3" name="组合 2"/>
            <p:cNvGrpSpPr/>
            <p:nvPr/>
          </p:nvGrpSpPr>
          <p:grpSpPr>
            <a:xfrm>
              <a:off x="646916" y="321629"/>
              <a:ext cx="709372" cy="709631"/>
              <a:chOff x="5614910" y="779869"/>
              <a:chExt cx="860050" cy="860050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5614910" y="779869"/>
                <a:ext cx="860050" cy="8600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  <a:lumOff val="5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70000">
                    <a:srgbClr val="FAFAFA"/>
                  </a:gs>
                </a:gsLst>
                <a:lin ang="8100000" scaled="1"/>
                <a:tileRect/>
              </a:gradFill>
              <a:ln w="25400">
                <a:solidFill>
                  <a:schemeClr val="bg1"/>
                </a:solidFill>
              </a:ln>
              <a:effectLst>
                <a:outerShdw blurRad="254000" dist="190500" dir="8100000" algn="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00"/>
              </a:p>
            </p:txBody>
          </p:sp>
          <p:sp>
            <p:nvSpPr>
              <p:cNvPr id="6" name="椭圆 5"/>
              <p:cNvSpPr/>
              <p:nvPr/>
            </p:nvSpPr>
            <p:spPr>
              <a:xfrm flipV="1">
                <a:off x="5681087" y="846745"/>
                <a:ext cx="746745" cy="746746"/>
              </a:xfrm>
              <a:prstGeom prst="ellipse">
                <a:avLst/>
              </a:prstGeom>
              <a:solidFill>
                <a:srgbClr val="78BE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87" y="346493"/>
              <a:ext cx="620031" cy="659902"/>
            </a:xfrm>
            <a:prstGeom prst="rect">
              <a:avLst/>
            </a:prstGeom>
          </p:spPr>
        </p:pic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283" y="5690546"/>
            <a:ext cx="1161022" cy="1235681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94394" y="6028762"/>
            <a:ext cx="779543" cy="101538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760" y="6146683"/>
            <a:ext cx="586317" cy="62402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18499" y="6065365"/>
            <a:ext cx="679548" cy="1042177"/>
          </a:xfrm>
          <a:prstGeom prst="rect">
            <a:avLst/>
          </a:prstGeom>
        </p:spPr>
      </p:pic>
      <p:pic>
        <p:nvPicPr>
          <p:cNvPr id="7" name="图片 6" descr="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92220" y="116205"/>
            <a:ext cx="7955280" cy="6522720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5685" y="2160270"/>
            <a:ext cx="4751705" cy="1325880"/>
          </a:xfrm>
        </p:spPr>
        <p:txBody>
          <a:bodyPr>
            <a:normAutofit/>
          </a:bodyPr>
          <a:lstStyle/>
          <a:p>
            <a:r>
              <a:rPr lang="en-US" altLang="zh-CN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F Cartoonist Hand" panose="00000400000000000000" pitchFamily="2" charset="0"/>
                <a:ea typeface="微软雅黑" panose="020B0503020204020204" charset="-122"/>
              </a:rPr>
              <a:t>THANKS</a:t>
            </a:r>
            <a:endParaRPr lang="zh-CN" altLang="en-US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F Cartoonist Hand" panose="00000400000000000000" pitchFamily="2" charset="0"/>
              <a:ea typeface="微软雅黑" panose="020B0503020204020204" charset="-122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quarter" idx="13"/>
          </p:nvPr>
        </p:nvSpPr>
        <p:spPr>
          <a:xfrm>
            <a:off x="3182620" y="3888740"/>
            <a:ext cx="5826760" cy="548640"/>
          </a:xfrm>
        </p:spPr>
        <p:txBody>
          <a:bodyPr>
            <a:norm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F Cartoonist Hand" panose="00000400000000000000" pitchFamily="2" charset="0"/>
                <a:ea typeface="微软雅黑" panose="020B0503020204020204" charset="-122"/>
              </a:rPr>
              <a:t>后附优秀学生作业</a:t>
            </a:r>
            <a:endParaRPr lang="en-US" altLang="zh-CN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F Cartoonist Hand" panose="00000400000000000000" pitchFamily="2" charset="0"/>
              <a:ea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文本框 5"/>
          <p:cNvSpPr txBox="1"/>
          <p:nvPr>
            <p:custDataLst>
              <p:tags r:id="rId2"/>
            </p:custDataLst>
          </p:nvPr>
        </p:nvSpPr>
        <p:spPr>
          <a:xfrm>
            <a:off x="4922006" y="1172328"/>
            <a:ext cx="2425346" cy="1036867"/>
          </a:xfrm>
          <a:prstGeom prst="rect">
            <a:avLst/>
          </a:prstGeom>
          <a:noFill/>
        </p:spPr>
        <p:txBody>
          <a:bodyPr spcFirstLastPara="1" wrap="none" lIns="91390" tIns="45693" rIns="91390" bIns="45693" numCol="1">
            <a:prstTxWarp prst="textArchDown">
              <a:avLst>
                <a:gd name="adj" fmla="val 20243540"/>
              </a:avLst>
            </a:prstTxWarp>
            <a:spAutoFit/>
          </a:bodyPr>
          <a:lstStyle/>
          <a:p>
            <a:pPr algn="ctr" defTabSz="913765">
              <a:defRPr/>
            </a:pPr>
            <a:r>
              <a:rPr lang="en-US" altLang="zh-CN" sz="2800" kern="0" spc="400" dirty="0">
                <a:solidFill>
                  <a:schemeClr val="bg1"/>
                </a:solidFill>
                <a:latin typeface="Britannic Bold" panose="020B0903060703020204" pitchFamily="34" charset="0"/>
                <a:ea typeface="微软雅黑" panose="020B0503020204020204" charset="-122"/>
              </a:rPr>
              <a:t>CONTENTS</a:t>
            </a:r>
            <a:endParaRPr lang="zh-CN" altLang="en-US" sz="2800" kern="0" spc="400" dirty="0">
              <a:solidFill>
                <a:schemeClr val="bg1"/>
              </a:solidFill>
              <a:latin typeface="Britannic Bold" panose="020B0903060703020204" pitchFamily="34" charset="0"/>
              <a:ea typeface="微软雅黑" panose="020B0503020204020204" charset="-122"/>
            </a:endParaRPr>
          </a:p>
        </p:txBody>
      </p:sp>
      <p:sp>
        <p:nvSpPr>
          <p:cNvPr id="69" name="椭圆 68"/>
          <p:cNvSpPr/>
          <p:nvPr>
            <p:custDataLst>
              <p:tags r:id="rId3"/>
            </p:custDataLst>
          </p:nvPr>
        </p:nvSpPr>
        <p:spPr>
          <a:xfrm>
            <a:off x="5225414" y="834783"/>
            <a:ext cx="1743540" cy="948940"/>
          </a:xfrm>
          <a:prstGeom prst="ellipse">
            <a:avLst/>
          </a:prstGeom>
          <a:gradFill flip="none" rotWithShape="1">
            <a:gsLst>
              <a:gs pos="0">
                <a:srgbClr val="E4E4E4"/>
              </a:gs>
              <a:gs pos="90000">
                <a:sysClr val="window" lastClr="FFFFFF"/>
              </a:gs>
            </a:gsLst>
            <a:lin ang="5400000" scaled="1"/>
            <a:tileRect/>
          </a:gra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165100" dist="63500" dir="5400000" algn="t" rotWithShape="0">
              <a:sysClr val="windowText" lastClr="000000">
                <a:lumMod val="65000"/>
                <a:lumOff val="35000"/>
                <a:alpha val="31000"/>
              </a:sysClr>
            </a:outerShdw>
          </a:effectLst>
        </p:spPr>
        <p:txBody>
          <a:bodyPr wrap="square" lIns="0" tIns="0" rIns="0" bIns="0" rtlCol="0" anchor="ctr" anchorCtr="0">
            <a:normAutofit/>
          </a:bodyPr>
          <a:lstStyle/>
          <a:p>
            <a:pPr algn="ctr" defTabSz="913765">
              <a:defRPr/>
            </a:pPr>
            <a:r>
              <a:rPr lang="zh-CN" altLang="en-US" sz="3200" b="1" kern="0" dirty="0">
                <a:solidFill>
                  <a:sysClr val="window" lastClr="FFFFFF">
                    <a:lumMod val="50000"/>
                  </a:sysClr>
                </a:solidFill>
                <a:effectLst>
                  <a:outerShdw dist="38100" dir="5400000" sx="102000" sy="102000" algn="tl" rotWithShape="0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目 录</a:t>
            </a:r>
            <a:endParaRPr lang="zh-CN" altLang="en-US" sz="3200" b="1" kern="0" dirty="0">
              <a:solidFill>
                <a:sysClr val="window" lastClr="FFFFFF">
                  <a:lumMod val="50000"/>
                </a:sysClr>
              </a:solidFill>
              <a:effectLst>
                <a:outerShdw dist="38100" dir="5400000" sx="102000" sy="102000" algn="tl" rotWithShape="0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0" name="组合 69"/>
          <p:cNvGrpSpPr/>
          <p:nvPr/>
        </p:nvGrpSpPr>
        <p:grpSpPr>
          <a:xfrm>
            <a:off x="2846105" y="2742284"/>
            <a:ext cx="787459" cy="700157"/>
            <a:chOff x="2844558" y="2742919"/>
            <a:chExt cx="787642" cy="700319"/>
          </a:xfrm>
        </p:grpSpPr>
        <p:cxnSp>
          <p:nvCxnSpPr>
            <p:cNvPr id="71" name="直接连接符 70"/>
            <p:cNvCxnSpPr>
              <a:stCxn id="74" idx="7"/>
            </p:cNvCxnSpPr>
            <p:nvPr/>
          </p:nvCxnSpPr>
          <p:spPr>
            <a:xfrm>
              <a:off x="3536177" y="2776237"/>
              <a:ext cx="96023" cy="667001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2" name="直接连接符 71"/>
            <p:cNvCxnSpPr>
              <a:stCxn id="74" idx="2"/>
            </p:cNvCxnSpPr>
            <p:nvPr/>
          </p:nvCxnSpPr>
          <p:spPr>
            <a:xfrm flipH="1">
              <a:off x="2844558" y="2742919"/>
              <a:ext cx="92194" cy="686081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</p:cxnSp>
      </p:grpSp>
      <p:grpSp>
        <p:nvGrpSpPr>
          <p:cNvPr id="76" name="组合 75"/>
          <p:cNvGrpSpPr/>
          <p:nvPr/>
        </p:nvGrpSpPr>
        <p:grpSpPr>
          <a:xfrm>
            <a:off x="2788709" y="3407889"/>
            <a:ext cx="895644" cy="2394303"/>
            <a:chOff x="2787149" y="3408675"/>
            <a:chExt cx="895851" cy="2394857"/>
          </a:xfrm>
        </p:grpSpPr>
        <p:sp>
          <p:nvSpPr>
            <p:cNvPr id="77" name="矩形 76"/>
            <p:cNvSpPr/>
            <p:nvPr/>
          </p:nvSpPr>
          <p:spPr>
            <a:xfrm>
              <a:off x="2787149" y="3408675"/>
              <a:ext cx="895851" cy="2394857"/>
            </a:xfrm>
            <a:prstGeom prst="rect">
              <a:avLst/>
            </a:prstGeom>
            <a:gradFill flip="none" rotWithShape="1">
              <a:gsLst>
                <a:gs pos="0">
                  <a:srgbClr val="A5A5A5">
                    <a:lumMod val="5000"/>
                    <a:lumOff val="95000"/>
                  </a:srgbClr>
                </a:gs>
                <a:gs pos="74000">
                  <a:srgbClr val="A5A5A5">
                    <a:lumMod val="45000"/>
                    <a:lumOff val="55000"/>
                  </a:srgbClr>
                </a:gs>
                <a:gs pos="83000">
                  <a:srgbClr val="A5A5A5">
                    <a:lumMod val="45000"/>
                    <a:lumOff val="55000"/>
                  </a:srgbClr>
                </a:gs>
                <a:gs pos="100000">
                  <a:srgbClr val="A5A5A5">
                    <a:lumMod val="30000"/>
                    <a:lumOff val="70000"/>
                  </a:srgbClr>
                </a:gs>
              </a:gsLst>
              <a:lin ang="18900000" scaled="1"/>
              <a:tileRect/>
            </a:gradFill>
            <a:ln w="12700" cap="flat" cmpd="sng" algn="ctr">
              <a:gradFill flip="none" rotWithShape="1">
                <a:gsLst>
                  <a:gs pos="0">
                    <a:srgbClr val="A5A5A5">
                      <a:lumMod val="5000"/>
                      <a:lumOff val="95000"/>
                    </a:srgbClr>
                  </a:gs>
                  <a:gs pos="74000">
                    <a:srgbClr val="A5A5A5">
                      <a:lumMod val="45000"/>
                      <a:lumOff val="55000"/>
                    </a:srgbClr>
                  </a:gs>
                  <a:gs pos="83000">
                    <a:srgbClr val="A5A5A5">
                      <a:lumMod val="45000"/>
                      <a:lumOff val="55000"/>
                    </a:srgbClr>
                  </a:gs>
                  <a:gs pos="100000">
                    <a:srgbClr val="A5A5A5">
                      <a:lumMod val="30000"/>
                      <a:lumOff val="70000"/>
                    </a:srgbClr>
                  </a:gs>
                </a:gsLst>
                <a:lin ang="8100000" scaled="1"/>
                <a:tileRect/>
              </a:gradFill>
              <a:prstDash val="solid"/>
              <a:miter lim="800000"/>
            </a:ln>
            <a:effectLst>
              <a:outerShdw blurRad="88900" dist="635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900" kern="0">
                <a:solidFill>
                  <a:srgbClr val="78BEB9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8" name="文本框 30"/>
            <p:cNvSpPr txBox="1"/>
            <p:nvPr/>
          </p:nvSpPr>
          <p:spPr>
            <a:xfrm>
              <a:off x="2929298" y="3721811"/>
              <a:ext cx="613552" cy="1514190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 defTabSz="913765">
                <a:defRPr/>
              </a:pPr>
              <a:r>
                <a:rPr lang="zh-CN" altLang="en-US" sz="2800" b="1" kern="0" dirty="0" smtClean="0">
                  <a:solidFill>
                    <a:srgbClr val="4F80BD"/>
                  </a:solidFill>
                  <a:latin typeface="微软雅黑" panose="020B0503020204020204" charset="-122"/>
                  <a:ea typeface="微软雅黑" panose="020B0503020204020204" charset="-122"/>
                </a:rPr>
                <a:t>任务描述</a:t>
              </a:r>
              <a:endParaRPr lang="zh-CN" altLang="en-US" sz="2800" b="1" kern="0" dirty="0" smtClean="0">
                <a:solidFill>
                  <a:srgbClr val="4F80B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4747823" y="2756738"/>
            <a:ext cx="787459" cy="700157"/>
            <a:chOff x="4746717" y="2757375"/>
            <a:chExt cx="787642" cy="700319"/>
          </a:xfrm>
        </p:grpSpPr>
        <p:cxnSp>
          <p:nvCxnSpPr>
            <p:cNvPr id="80" name="直接连接符 79"/>
            <p:cNvCxnSpPr>
              <a:stCxn id="83" idx="7"/>
            </p:cNvCxnSpPr>
            <p:nvPr/>
          </p:nvCxnSpPr>
          <p:spPr>
            <a:xfrm>
              <a:off x="5438336" y="2790693"/>
              <a:ext cx="96023" cy="667001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81" name="直接连接符 80"/>
            <p:cNvCxnSpPr>
              <a:stCxn id="83" idx="2"/>
            </p:cNvCxnSpPr>
            <p:nvPr/>
          </p:nvCxnSpPr>
          <p:spPr>
            <a:xfrm flipH="1">
              <a:off x="4746717" y="2757375"/>
              <a:ext cx="92194" cy="686081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</p:cxnSp>
      </p:grpSp>
      <p:grpSp>
        <p:nvGrpSpPr>
          <p:cNvPr id="85" name="组合 84"/>
          <p:cNvGrpSpPr/>
          <p:nvPr/>
        </p:nvGrpSpPr>
        <p:grpSpPr>
          <a:xfrm>
            <a:off x="4690428" y="3422341"/>
            <a:ext cx="895644" cy="2394303"/>
            <a:chOff x="4689308" y="3423131"/>
            <a:chExt cx="895851" cy="2394857"/>
          </a:xfrm>
        </p:grpSpPr>
        <p:sp>
          <p:nvSpPr>
            <p:cNvPr id="86" name="矩形 85"/>
            <p:cNvSpPr/>
            <p:nvPr/>
          </p:nvSpPr>
          <p:spPr>
            <a:xfrm>
              <a:off x="4689308" y="3423131"/>
              <a:ext cx="895851" cy="2394857"/>
            </a:xfrm>
            <a:prstGeom prst="rect">
              <a:avLst/>
            </a:prstGeom>
            <a:gradFill flip="none" rotWithShape="1">
              <a:gsLst>
                <a:gs pos="0">
                  <a:srgbClr val="A5A5A5">
                    <a:lumMod val="5000"/>
                    <a:lumOff val="95000"/>
                  </a:srgbClr>
                </a:gs>
                <a:gs pos="74000">
                  <a:srgbClr val="A5A5A5">
                    <a:lumMod val="45000"/>
                    <a:lumOff val="55000"/>
                  </a:srgbClr>
                </a:gs>
                <a:gs pos="83000">
                  <a:srgbClr val="A5A5A5">
                    <a:lumMod val="45000"/>
                    <a:lumOff val="55000"/>
                  </a:srgbClr>
                </a:gs>
                <a:gs pos="100000">
                  <a:srgbClr val="A5A5A5">
                    <a:lumMod val="30000"/>
                    <a:lumOff val="70000"/>
                  </a:srgbClr>
                </a:gs>
              </a:gsLst>
              <a:lin ang="18900000" scaled="1"/>
              <a:tileRect/>
            </a:gradFill>
            <a:ln w="12700" cap="flat" cmpd="sng" algn="ctr">
              <a:gradFill flip="none" rotWithShape="1">
                <a:gsLst>
                  <a:gs pos="0">
                    <a:srgbClr val="A5A5A5">
                      <a:lumMod val="5000"/>
                      <a:lumOff val="95000"/>
                    </a:srgbClr>
                  </a:gs>
                  <a:gs pos="74000">
                    <a:srgbClr val="A5A5A5">
                      <a:lumMod val="45000"/>
                      <a:lumOff val="55000"/>
                    </a:srgbClr>
                  </a:gs>
                  <a:gs pos="83000">
                    <a:srgbClr val="A5A5A5">
                      <a:lumMod val="45000"/>
                      <a:lumOff val="55000"/>
                    </a:srgbClr>
                  </a:gs>
                  <a:gs pos="100000">
                    <a:srgbClr val="A5A5A5">
                      <a:lumMod val="30000"/>
                      <a:lumOff val="70000"/>
                    </a:srgbClr>
                  </a:gs>
                </a:gsLst>
                <a:lin ang="8100000" scaled="1"/>
                <a:tileRect/>
              </a:gradFill>
              <a:prstDash val="solid"/>
              <a:miter lim="800000"/>
            </a:ln>
            <a:effectLst>
              <a:outerShdw blurRad="88900" dist="635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900" kern="0">
                <a:solidFill>
                  <a:srgbClr val="78BEB9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7" name="文本框 37"/>
            <p:cNvSpPr txBox="1"/>
            <p:nvPr/>
          </p:nvSpPr>
          <p:spPr>
            <a:xfrm>
              <a:off x="4831457" y="3736267"/>
              <a:ext cx="613552" cy="1514190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 defTabSz="913765">
                <a:defRPr/>
              </a:pPr>
              <a:r>
                <a:rPr lang="zh-CN" altLang="en-US" sz="2800" b="1" kern="0" dirty="0" smtClean="0">
                  <a:solidFill>
                    <a:srgbClr val="4F80BD"/>
                  </a:solidFill>
                  <a:latin typeface="微软雅黑" panose="020B0503020204020204" charset="-122"/>
                  <a:ea typeface="微软雅黑" panose="020B0503020204020204" charset="-122"/>
                </a:rPr>
                <a:t>任务准备</a:t>
              </a:r>
              <a:endParaRPr lang="zh-CN" altLang="en-US" sz="2800" b="1" kern="0" dirty="0">
                <a:solidFill>
                  <a:srgbClr val="78BEB9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6649542" y="2742284"/>
            <a:ext cx="787459" cy="700157"/>
            <a:chOff x="6648876" y="2742919"/>
            <a:chExt cx="787642" cy="700319"/>
          </a:xfrm>
        </p:grpSpPr>
        <p:cxnSp>
          <p:nvCxnSpPr>
            <p:cNvPr id="89" name="直接连接符 88"/>
            <p:cNvCxnSpPr>
              <a:stCxn id="92" idx="7"/>
            </p:cNvCxnSpPr>
            <p:nvPr/>
          </p:nvCxnSpPr>
          <p:spPr>
            <a:xfrm>
              <a:off x="7340495" y="2776237"/>
              <a:ext cx="96023" cy="667001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90" name="直接连接符 89"/>
            <p:cNvCxnSpPr>
              <a:stCxn id="92" idx="2"/>
            </p:cNvCxnSpPr>
            <p:nvPr/>
          </p:nvCxnSpPr>
          <p:spPr>
            <a:xfrm flipH="1">
              <a:off x="6648876" y="2742919"/>
              <a:ext cx="92194" cy="686081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</p:cxnSp>
      </p:grpSp>
      <p:grpSp>
        <p:nvGrpSpPr>
          <p:cNvPr id="94" name="组合 93"/>
          <p:cNvGrpSpPr/>
          <p:nvPr/>
        </p:nvGrpSpPr>
        <p:grpSpPr>
          <a:xfrm>
            <a:off x="6592146" y="3407889"/>
            <a:ext cx="895644" cy="2394303"/>
            <a:chOff x="6591467" y="3408675"/>
            <a:chExt cx="895851" cy="2394857"/>
          </a:xfrm>
        </p:grpSpPr>
        <p:sp>
          <p:nvSpPr>
            <p:cNvPr id="95" name="矩形 94"/>
            <p:cNvSpPr/>
            <p:nvPr/>
          </p:nvSpPr>
          <p:spPr>
            <a:xfrm>
              <a:off x="6591467" y="3408675"/>
              <a:ext cx="895851" cy="2394857"/>
            </a:xfrm>
            <a:prstGeom prst="rect">
              <a:avLst/>
            </a:prstGeom>
            <a:gradFill flip="none" rotWithShape="1">
              <a:gsLst>
                <a:gs pos="0">
                  <a:srgbClr val="A5A5A5">
                    <a:lumMod val="5000"/>
                    <a:lumOff val="95000"/>
                  </a:srgbClr>
                </a:gs>
                <a:gs pos="74000">
                  <a:srgbClr val="A5A5A5">
                    <a:lumMod val="45000"/>
                    <a:lumOff val="55000"/>
                  </a:srgbClr>
                </a:gs>
                <a:gs pos="83000">
                  <a:srgbClr val="A5A5A5">
                    <a:lumMod val="45000"/>
                    <a:lumOff val="55000"/>
                  </a:srgbClr>
                </a:gs>
                <a:gs pos="100000">
                  <a:srgbClr val="A5A5A5">
                    <a:lumMod val="30000"/>
                    <a:lumOff val="70000"/>
                  </a:srgbClr>
                </a:gs>
              </a:gsLst>
              <a:lin ang="18900000" scaled="1"/>
              <a:tileRect/>
            </a:gradFill>
            <a:ln w="12700" cap="flat" cmpd="sng" algn="ctr">
              <a:gradFill flip="none" rotWithShape="1">
                <a:gsLst>
                  <a:gs pos="0">
                    <a:srgbClr val="A5A5A5">
                      <a:lumMod val="5000"/>
                      <a:lumOff val="95000"/>
                    </a:srgbClr>
                  </a:gs>
                  <a:gs pos="74000">
                    <a:srgbClr val="A5A5A5">
                      <a:lumMod val="45000"/>
                      <a:lumOff val="55000"/>
                    </a:srgbClr>
                  </a:gs>
                  <a:gs pos="83000">
                    <a:srgbClr val="A5A5A5">
                      <a:lumMod val="45000"/>
                      <a:lumOff val="55000"/>
                    </a:srgbClr>
                  </a:gs>
                  <a:gs pos="100000">
                    <a:srgbClr val="A5A5A5">
                      <a:lumMod val="30000"/>
                      <a:lumOff val="70000"/>
                    </a:srgbClr>
                  </a:gs>
                </a:gsLst>
                <a:lin ang="8100000" scaled="1"/>
                <a:tileRect/>
              </a:gradFill>
              <a:prstDash val="solid"/>
              <a:miter lim="800000"/>
            </a:ln>
            <a:effectLst>
              <a:outerShdw blurRad="88900" dist="635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900" kern="0">
                <a:solidFill>
                  <a:srgbClr val="78BEB9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6" name="文本框 45"/>
            <p:cNvSpPr txBox="1"/>
            <p:nvPr/>
          </p:nvSpPr>
          <p:spPr>
            <a:xfrm>
              <a:off x="6733616" y="3721811"/>
              <a:ext cx="613552" cy="1514190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 defTabSz="913765">
                <a:defRPr/>
              </a:pPr>
              <a:r>
                <a:rPr lang="zh-CN" altLang="en-US" sz="2800" b="1" kern="0" dirty="0" smtClean="0">
                  <a:solidFill>
                    <a:srgbClr val="4F80BD"/>
                  </a:solidFill>
                  <a:latin typeface="微软雅黑" panose="020B0503020204020204" charset="-122"/>
                  <a:ea typeface="微软雅黑" panose="020B0503020204020204" charset="-122"/>
                </a:rPr>
                <a:t>任务实施</a:t>
              </a:r>
              <a:endParaRPr lang="zh-CN" altLang="en-US" sz="2800" b="1" kern="0" dirty="0">
                <a:solidFill>
                  <a:srgbClr val="78BEB9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8551261" y="2742284"/>
            <a:ext cx="787459" cy="700157"/>
            <a:chOff x="8551034" y="2742919"/>
            <a:chExt cx="787642" cy="700319"/>
          </a:xfrm>
        </p:grpSpPr>
        <p:cxnSp>
          <p:nvCxnSpPr>
            <p:cNvPr id="98" name="直接连接符 97"/>
            <p:cNvCxnSpPr>
              <a:stCxn id="101" idx="7"/>
            </p:cNvCxnSpPr>
            <p:nvPr/>
          </p:nvCxnSpPr>
          <p:spPr>
            <a:xfrm>
              <a:off x="9242653" y="2776237"/>
              <a:ext cx="96023" cy="667001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99" name="直接连接符 98"/>
            <p:cNvCxnSpPr>
              <a:stCxn id="101" idx="2"/>
            </p:cNvCxnSpPr>
            <p:nvPr/>
          </p:nvCxnSpPr>
          <p:spPr>
            <a:xfrm flipH="1">
              <a:off x="8551034" y="2742919"/>
              <a:ext cx="92194" cy="686081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</p:cxnSp>
      </p:grpSp>
      <p:grpSp>
        <p:nvGrpSpPr>
          <p:cNvPr id="103" name="组合 102"/>
          <p:cNvGrpSpPr/>
          <p:nvPr/>
        </p:nvGrpSpPr>
        <p:grpSpPr>
          <a:xfrm>
            <a:off x="8493864" y="3407889"/>
            <a:ext cx="895644" cy="2394303"/>
            <a:chOff x="8493625" y="3408675"/>
            <a:chExt cx="895851" cy="2394857"/>
          </a:xfrm>
        </p:grpSpPr>
        <p:sp>
          <p:nvSpPr>
            <p:cNvPr id="104" name="矩形 103"/>
            <p:cNvSpPr/>
            <p:nvPr/>
          </p:nvSpPr>
          <p:spPr>
            <a:xfrm>
              <a:off x="8493625" y="3408675"/>
              <a:ext cx="895851" cy="2394857"/>
            </a:xfrm>
            <a:prstGeom prst="rect">
              <a:avLst/>
            </a:prstGeom>
            <a:gradFill flip="none" rotWithShape="1">
              <a:gsLst>
                <a:gs pos="0">
                  <a:srgbClr val="A5A5A5">
                    <a:lumMod val="5000"/>
                    <a:lumOff val="95000"/>
                  </a:srgbClr>
                </a:gs>
                <a:gs pos="74000">
                  <a:srgbClr val="A5A5A5">
                    <a:lumMod val="45000"/>
                    <a:lumOff val="55000"/>
                  </a:srgbClr>
                </a:gs>
                <a:gs pos="83000">
                  <a:srgbClr val="A5A5A5">
                    <a:lumMod val="45000"/>
                    <a:lumOff val="55000"/>
                  </a:srgbClr>
                </a:gs>
                <a:gs pos="100000">
                  <a:srgbClr val="A5A5A5">
                    <a:lumMod val="30000"/>
                    <a:lumOff val="70000"/>
                  </a:srgbClr>
                </a:gs>
              </a:gsLst>
              <a:lin ang="18900000" scaled="1"/>
              <a:tileRect/>
            </a:gradFill>
            <a:ln w="12700" cap="flat" cmpd="sng" algn="ctr">
              <a:gradFill flip="none" rotWithShape="1">
                <a:gsLst>
                  <a:gs pos="0">
                    <a:srgbClr val="A5A5A5">
                      <a:lumMod val="5000"/>
                      <a:lumOff val="95000"/>
                    </a:srgbClr>
                  </a:gs>
                  <a:gs pos="74000">
                    <a:srgbClr val="A5A5A5">
                      <a:lumMod val="45000"/>
                      <a:lumOff val="55000"/>
                    </a:srgbClr>
                  </a:gs>
                  <a:gs pos="83000">
                    <a:srgbClr val="A5A5A5">
                      <a:lumMod val="45000"/>
                      <a:lumOff val="55000"/>
                    </a:srgbClr>
                  </a:gs>
                  <a:gs pos="100000">
                    <a:srgbClr val="A5A5A5">
                      <a:lumMod val="30000"/>
                      <a:lumOff val="70000"/>
                    </a:srgbClr>
                  </a:gs>
                </a:gsLst>
                <a:lin ang="8100000" scaled="1"/>
                <a:tileRect/>
              </a:gradFill>
              <a:prstDash val="solid"/>
              <a:miter lim="800000"/>
            </a:ln>
            <a:effectLst>
              <a:outerShdw blurRad="88900" dist="635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900" kern="0">
                <a:solidFill>
                  <a:srgbClr val="78BEB9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5" name="文本框 53"/>
            <p:cNvSpPr txBox="1"/>
            <p:nvPr/>
          </p:nvSpPr>
          <p:spPr>
            <a:xfrm>
              <a:off x="8635774" y="3721811"/>
              <a:ext cx="613552" cy="1514190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 defTabSz="913765">
                <a:defRPr/>
              </a:pPr>
              <a:r>
                <a:rPr lang="zh-CN" altLang="en-US" sz="2800" b="1" kern="0" dirty="0" smtClean="0">
                  <a:solidFill>
                    <a:srgbClr val="4F80BD"/>
                  </a:solidFill>
                  <a:latin typeface="微软雅黑" panose="020B0503020204020204" charset="-122"/>
                  <a:ea typeface="微软雅黑" panose="020B0503020204020204" charset="-122"/>
                </a:rPr>
                <a:t>点评总结</a:t>
              </a:r>
              <a:endParaRPr lang="zh-CN" altLang="en-US" sz="2800" b="1" kern="0" dirty="0">
                <a:solidFill>
                  <a:srgbClr val="78BEB9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906189" y="2518134"/>
            <a:ext cx="649664" cy="689754"/>
            <a:chOff x="2904657" y="2518717"/>
            <a:chExt cx="649814" cy="689914"/>
          </a:xfrm>
        </p:grpSpPr>
        <p:grpSp>
          <p:nvGrpSpPr>
            <p:cNvPr id="73" name="组合 72"/>
            <p:cNvGrpSpPr/>
            <p:nvPr/>
          </p:nvGrpSpPr>
          <p:grpSpPr>
            <a:xfrm>
              <a:off x="2904657" y="2558817"/>
              <a:ext cx="649814" cy="649814"/>
              <a:chOff x="2891956" y="2501594"/>
              <a:chExt cx="684077" cy="684077"/>
            </a:xfrm>
          </p:grpSpPr>
          <p:sp>
            <p:nvSpPr>
              <p:cNvPr id="74" name="椭圆 73"/>
              <p:cNvSpPr/>
              <p:nvPr>
                <p:custDataLst>
                  <p:tags r:id="rId4"/>
                </p:custDataLst>
              </p:nvPr>
            </p:nvSpPr>
            <p:spPr>
              <a:xfrm rot="1540888">
                <a:off x="2891956" y="2501594"/>
                <a:ext cx="684077" cy="684077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lumMod val="95000"/>
                    </a:sysClr>
                  </a:gs>
                  <a:gs pos="100000">
                    <a:sysClr val="window" lastClr="FFFFFF"/>
                  </a:gs>
                </a:gsLst>
                <a:lin ang="5400000" scaled="1"/>
                <a:tileRect/>
              </a:gra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913765">
                  <a:defRPr/>
                </a:pPr>
                <a:endParaRPr lang="en-US" sz="1300" kern="0">
                  <a:solidFill>
                    <a:sysClr val="window" lastClr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75" name="文本框 4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3007667" y="2617303"/>
                <a:ext cx="452657" cy="452659"/>
              </a:xfrm>
              <a:custGeom>
                <a:avLst/>
                <a:gdLst>
                  <a:gd name="connsiteX0" fmla="*/ 209249 w 399137"/>
                  <a:gd name="connsiteY0" fmla="*/ 230 h 399139"/>
                  <a:gd name="connsiteX1" fmla="*/ 286036 w 399137"/>
                  <a:gd name="connsiteY1" fmla="*/ 19757 h 399139"/>
                  <a:gd name="connsiteX2" fmla="*/ 379382 w 399137"/>
                  <a:gd name="connsiteY2" fmla="*/ 286037 h 399139"/>
                  <a:gd name="connsiteX3" fmla="*/ 113102 w 399137"/>
                  <a:gd name="connsiteY3" fmla="*/ 379384 h 399139"/>
                  <a:gd name="connsiteX4" fmla="*/ 19755 w 399137"/>
                  <a:gd name="connsiteY4" fmla="*/ 113103 h 399139"/>
                  <a:gd name="connsiteX5" fmla="*/ 209249 w 399137"/>
                  <a:gd name="connsiteY5" fmla="*/ 230 h 399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9137" h="399139">
                    <a:moveTo>
                      <a:pt x="209249" y="230"/>
                    </a:moveTo>
                    <a:cubicBezTo>
                      <a:pt x="235137" y="1476"/>
                      <a:pt x="261208" y="7818"/>
                      <a:pt x="286036" y="19757"/>
                    </a:cubicBezTo>
                    <a:cubicBezTo>
                      <a:pt x="385344" y="67511"/>
                      <a:pt x="427137" y="186728"/>
                      <a:pt x="379382" y="286037"/>
                    </a:cubicBezTo>
                    <a:cubicBezTo>
                      <a:pt x="331628" y="385346"/>
                      <a:pt x="212411" y="427138"/>
                      <a:pt x="113102" y="379384"/>
                    </a:cubicBezTo>
                    <a:cubicBezTo>
                      <a:pt x="13793" y="331629"/>
                      <a:pt x="-27999" y="212412"/>
                      <a:pt x="19755" y="113103"/>
                    </a:cubicBezTo>
                    <a:cubicBezTo>
                      <a:pt x="55571" y="38622"/>
                      <a:pt x="131585" y="-3507"/>
                      <a:pt x="209249" y="23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565E"/>
                  </a:gs>
                  <a:gs pos="50000">
                    <a:srgbClr val="00AEBF"/>
                  </a:gs>
                  <a:gs pos="100000">
                    <a:srgbClr val="00565E"/>
                  </a:gs>
                </a:gsLst>
                <a:lin ang="5400000" scaled="0"/>
              </a:gra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139700" dist="63500" dir="5400000" algn="t" rotWithShape="0">
                  <a:sysClr val="window" lastClr="FFFFFF">
                    <a:lumMod val="50000"/>
                    <a:alpha val="60000"/>
                  </a:sysClr>
                </a:outerShdw>
              </a:effectLst>
            </p:spPr>
            <p:txBody>
              <a:bodyPr rtlCol="0" anchor="ctr"/>
              <a:lstStyle>
                <a:defPPr>
                  <a:defRPr lang="zh-CN"/>
                </a:defPPr>
                <a:lvl1pPr algn="ctr">
                  <a:defRPr sz="1350" kern="0">
                    <a:solidFill>
                      <a:sysClr val="window" lastClr="FFFFFF"/>
                    </a:solidFill>
                    <a:latin typeface="Calibri" panose="020F0502020204030204"/>
                  </a:defRPr>
                </a:lvl1pPr>
              </a:lstStyle>
              <a:p>
                <a:pPr defTabSz="913765">
                  <a:defRPr/>
                </a:pPr>
                <a:r>
                  <a:rPr lang="en-US" altLang="zh-CN" sz="2400" dirty="0">
                    <a:latin typeface="Britannic Bold" panose="020B0903060703020204" pitchFamily="34" charset="0"/>
                  </a:rPr>
                  <a:t>1</a:t>
                </a:r>
                <a:endParaRPr lang="zh-CN" altLang="en-US" sz="2400" dirty="0">
                  <a:latin typeface="Britannic Bold" panose="020B0903060703020204" pitchFamily="34" charset="0"/>
                </a:endParaRPr>
              </a:p>
            </p:txBody>
          </p:sp>
        </p:grp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7639" y="2518717"/>
              <a:ext cx="620031" cy="659902"/>
            </a:xfrm>
            <a:prstGeom prst="rect">
              <a:avLst/>
            </a:prstGeom>
          </p:spPr>
        </p:pic>
      </p:grpSp>
      <p:grpSp>
        <p:nvGrpSpPr>
          <p:cNvPr id="4" name="组合 3"/>
          <p:cNvGrpSpPr/>
          <p:nvPr/>
        </p:nvGrpSpPr>
        <p:grpSpPr>
          <a:xfrm>
            <a:off x="4807908" y="2567634"/>
            <a:ext cx="649664" cy="659749"/>
            <a:chOff x="4806816" y="2568228"/>
            <a:chExt cx="649814" cy="659902"/>
          </a:xfrm>
        </p:grpSpPr>
        <p:grpSp>
          <p:nvGrpSpPr>
            <p:cNvPr id="82" name="组合 81"/>
            <p:cNvGrpSpPr/>
            <p:nvPr/>
          </p:nvGrpSpPr>
          <p:grpSpPr>
            <a:xfrm>
              <a:off x="4806816" y="2573272"/>
              <a:ext cx="649814" cy="649814"/>
              <a:chOff x="2891956" y="2501594"/>
              <a:chExt cx="684077" cy="684077"/>
            </a:xfrm>
          </p:grpSpPr>
          <p:sp>
            <p:nvSpPr>
              <p:cNvPr id="83" name="椭圆 82"/>
              <p:cNvSpPr/>
              <p:nvPr>
                <p:custDataLst>
                  <p:tags r:id="rId7"/>
                </p:custDataLst>
              </p:nvPr>
            </p:nvSpPr>
            <p:spPr>
              <a:xfrm rot="1540888">
                <a:off x="2891956" y="2501594"/>
                <a:ext cx="684077" cy="684077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lumMod val="95000"/>
                    </a:sysClr>
                  </a:gs>
                  <a:gs pos="100000">
                    <a:sysClr val="window" lastClr="FFFFFF"/>
                  </a:gs>
                </a:gsLst>
                <a:lin ang="5400000" scaled="1"/>
                <a:tileRect/>
              </a:gra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913765">
                  <a:defRPr/>
                </a:pPr>
                <a:endParaRPr lang="en-US" sz="1300" kern="0">
                  <a:solidFill>
                    <a:sysClr val="window" lastClr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84" name="文本框 39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3007667" y="2617303"/>
                <a:ext cx="452657" cy="452659"/>
              </a:xfrm>
              <a:custGeom>
                <a:avLst/>
                <a:gdLst>
                  <a:gd name="connsiteX0" fmla="*/ 209249 w 399137"/>
                  <a:gd name="connsiteY0" fmla="*/ 230 h 399139"/>
                  <a:gd name="connsiteX1" fmla="*/ 286036 w 399137"/>
                  <a:gd name="connsiteY1" fmla="*/ 19757 h 399139"/>
                  <a:gd name="connsiteX2" fmla="*/ 379382 w 399137"/>
                  <a:gd name="connsiteY2" fmla="*/ 286037 h 399139"/>
                  <a:gd name="connsiteX3" fmla="*/ 113102 w 399137"/>
                  <a:gd name="connsiteY3" fmla="*/ 379384 h 399139"/>
                  <a:gd name="connsiteX4" fmla="*/ 19755 w 399137"/>
                  <a:gd name="connsiteY4" fmla="*/ 113103 h 399139"/>
                  <a:gd name="connsiteX5" fmla="*/ 209249 w 399137"/>
                  <a:gd name="connsiteY5" fmla="*/ 230 h 399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9137" h="399139">
                    <a:moveTo>
                      <a:pt x="209249" y="230"/>
                    </a:moveTo>
                    <a:cubicBezTo>
                      <a:pt x="235137" y="1476"/>
                      <a:pt x="261208" y="7818"/>
                      <a:pt x="286036" y="19757"/>
                    </a:cubicBezTo>
                    <a:cubicBezTo>
                      <a:pt x="385344" y="67511"/>
                      <a:pt x="427137" y="186728"/>
                      <a:pt x="379382" y="286037"/>
                    </a:cubicBezTo>
                    <a:cubicBezTo>
                      <a:pt x="331628" y="385346"/>
                      <a:pt x="212411" y="427138"/>
                      <a:pt x="113102" y="379384"/>
                    </a:cubicBezTo>
                    <a:cubicBezTo>
                      <a:pt x="13793" y="331629"/>
                      <a:pt x="-27999" y="212412"/>
                      <a:pt x="19755" y="113103"/>
                    </a:cubicBezTo>
                    <a:cubicBezTo>
                      <a:pt x="55571" y="38622"/>
                      <a:pt x="131585" y="-3507"/>
                      <a:pt x="209249" y="23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565E"/>
                  </a:gs>
                  <a:gs pos="50000">
                    <a:srgbClr val="00AEBF"/>
                  </a:gs>
                  <a:gs pos="100000">
                    <a:srgbClr val="00565E"/>
                  </a:gs>
                </a:gsLst>
                <a:lin ang="5400000" scaled="0"/>
              </a:gra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139700" dist="63500" dir="5400000" algn="t" rotWithShape="0">
                  <a:sysClr val="window" lastClr="FFFFFF">
                    <a:lumMod val="50000"/>
                    <a:alpha val="60000"/>
                  </a:sysClr>
                </a:outerShdw>
              </a:effectLst>
            </p:spPr>
            <p:txBody>
              <a:bodyPr rtlCol="0" anchor="ctr"/>
              <a:lstStyle>
                <a:defPPr>
                  <a:defRPr lang="zh-CN"/>
                </a:defPPr>
                <a:lvl1pPr algn="ctr">
                  <a:defRPr sz="1350" kern="0">
                    <a:solidFill>
                      <a:sysClr val="window" lastClr="FFFFFF"/>
                    </a:solidFill>
                    <a:latin typeface="Calibri" panose="020F0502020204030204"/>
                  </a:defRPr>
                </a:lvl1pPr>
              </a:lstStyle>
              <a:p>
                <a:pPr defTabSz="913765">
                  <a:defRPr/>
                </a:pPr>
                <a:r>
                  <a:rPr lang="en-US" altLang="zh-CN" sz="2400" dirty="0">
                    <a:latin typeface="Britannic Bold" panose="020B0903060703020204" pitchFamily="34" charset="0"/>
                  </a:rPr>
                  <a:t>2</a:t>
                </a:r>
                <a:endParaRPr lang="zh-CN" altLang="en-US" sz="2400" dirty="0">
                  <a:latin typeface="Britannic Bold" panose="020B0903060703020204" pitchFamily="34" charset="0"/>
                </a:endParaRPr>
              </a:p>
            </p:txBody>
          </p:sp>
        </p:grpSp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8304" y="2568228"/>
              <a:ext cx="620031" cy="659902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6709627" y="2518134"/>
            <a:ext cx="649664" cy="689754"/>
            <a:chOff x="6708975" y="2518717"/>
            <a:chExt cx="649814" cy="689914"/>
          </a:xfrm>
        </p:grpSpPr>
        <p:grpSp>
          <p:nvGrpSpPr>
            <p:cNvPr id="91" name="组合 90"/>
            <p:cNvGrpSpPr/>
            <p:nvPr/>
          </p:nvGrpSpPr>
          <p:grpSpPr>
            <a:xfrm>
              <a:off x="6708975" y="2558817"/>
              <a:ext cx="649814" cy="649814"/>
              <a:chOff x="2891956" y="2501594"/>
              <a:chExt cx="684077" cy="684077"/>
            </a:xfrm>
          </p:grpSpPr>
          <p:sp>
            <p:nvSpPr>
              <p:cNvPr id="92" name="椭圆 91"/>
              <p:cNvSpPr/>
              <p:nvPr>
                <p:custDataLst>
                  <p:tags r:id="rId9"/>
                </p:custDataLst>
              </p:nvPr>
            </p:nvSpPr>
            <p:spPr>
              <a:xfrm rot="1540888">
                <a:off x="2891956" y="2501594"/>
                <a:ext cx="684077" cy="684077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lumMod val="95000"/>
                    </a:sysClr>
                  </a:gs>
                  <a:gs pos="100000">
                    <a:sysClr val="window" lastClr="FFFFFF"/>
                  </a:gs>
                </a:gsLst>
                <a:lin ang="5400000" scaled="1"/>
                <a:tileRect/>
              </a:gra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913765">
                  <a:defRPr/>
                </a:pPr>
                <a:endParaRPr lang="en-US" sz="1300" kern="0">
                  <a:solidFill>
                    <a:sysClr val="window" lastClr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93" name="文本框 47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3007667" y="2617303"/>
                <a:ext cx="452657" cy="452659"/>
              </a:xfrm>
              <a:custGeom>
                <a:avLst/>
                <a:gdLst>
                  <a:gd name="connsiteX0" fmla="*/ 209249 w 399137"/>
                  <a:gd name="connsiteY0" fmla="*/ 230 h 399139"/>
                  <a:gd name="connsiteX1" fmla="*/ 286036 w 399137"/>
                  <a:gd name="connsiteY1" fmla="*/ 19757 h 399139"/>
                  <a:gd name="connsiteX2" fmla="*/ 379382 w 399137"/>
                  <a:gd name="connsiteY2" fmla="*/ 286037 h 399139"/>
                  <a:gd name="connsiteX3" fmla="*/ 113102 w 399137"/>
                  <a:gd name="connsiteY3" fmla="*/ 379384 h 399139"/>
                  <a:gd name="connsiteX4" fmla="*/ 19755 w 399137"/>
                  <a:gd name="connsiteY4" fmla="*/ 113103 h 399139"/>
                  <a:gd name="connsiteX5" fmla="*/ 209249 w 399137"/>
                  <a:gd name="connsiteY5" fmla="*/ 230 h 399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9137" h="399139">
                    <a:moveTo>
                      <a:pt x="209249" y="230"/>
                    </a:moveTo>
                    <a:cubicBezTo>
                      <a:pt x="235137" y="1476"/>
                      <a:pt x="261208" y="7818"/>
                      <a:pt x="286036" y="19757"/>
                    </a:cubicBezTo>
                    <a:cubicBezTo>
                      <a:pt x="385344" y="67511"/>
                      <a:pt x="427137" y="186728"/>
                      <a:pt x="379382" y="286037"/>
                    </a:cubicBezTo>
                    <a:cubicBezTo>
                      <a:pt x="331628" y="385346"/>
                      <a:pt x="212411" y="427138"/>
                      <a:pt x="113102" y="379384"/>
                    </a:cubicBezTo>
                    <a:cubicBezTo>
                      <a:pt x="13793" y="331629"/>
                      <a:pt x="-27999" y="212412"/>
                      <a:pt x="19755" y="113103"/>
                    </a:cubicBezTo>
                    <a:cubicBezTo>
                      <a:pt x="55571" y="38622"/>
                      <a:pt x="131585" y="-3507"/>
                      <a:pt x="209249" y="23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565E"/>
                  </a:gs>
                  <a:gs pos="50000">
                    <a:srgbClr val="00AEBF"/>
                  </a:gs>
                  <a:gs pos="100000">
                    <a:srgbClr val="00565E"/>
                  </a:gs>
                </a:gsLst>
                <a:lin ang="5400000" scaled="0"/>
              </a:gra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139700" dist="63500" dir="5400000" algn="t" rotWithShape="0">
                  <a:sysClr val="window" lastClr="FFFFFF">
                    <a:lumMod val="50000"/>
                    <a:alpha val="60000"/>
                  </a:sysClr>
                </a:outerShdw>
              </a:effectLst>
            </p:spPr>
            <p:txBody>
              <a:bodyPr rtlCol="0" anchor="ctr"/>
              <a:lstStyle>
                <a:defPPr>
                  <a:defRPr lang="zh-CN"/>
                </a:defPPr>
                <a:lvl1pPr algn="ctr">
                  <a:defRPr sz="1350" kern="0">
                    <a:solidFill>
                      <a:sysClr val="window" lastClr="FFFFFF"/>
                    </a:solidFill>
                    <a:latin typeface="Calibri" panose="020F0502020204030204"/>
                  </a:defRPr>
                </a:lvl1pPr>
              </a:lstStyle>
              <a:p>
                <a:pPr defTabSz="913765">
                  <a:defRPr/>
                </a:pPr>
                <a:r>
                  <a:rPr lang="en-US" altLang="zh-CN" sz="2400" dirty="0">
                    <a:latin typeface="Britannic Bold" panose="020B0903060703020204" pitchFamily="34" charset="0"/>
                  </a:rPr>
                  <a:t>3</a:t>
                </a:r>
                <a:endParaRPr lang="zh-CN" altLang="en-US" sz="2400" dirty="0">
                  <a:latin typeface="Britannic Bold" panose="020B0903060703020204" pitchFamily="34" charset="0"/>
                </a:endParaRPr>
              </a:p>
            </p:txBody>
          </p:sp>
        </p:grpSp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3866" y="2518717"/>
              <a:ext cx="620031" cy="659902"/>
            </a:xfrm>
            <a:prstGeom prst="rect">
              <a:avLst/>
            </a:prstGeom>
          </p:spPr>
        </p:pic>
      </p:grpSp>
      <p:grpSp>
        <p:nvGrpSpPr>
          <p:cNvPr id="6" name="组合 5"/>
          <p:cNvGrpSpPr/>
          <p:nvPr/>
        </p:nvGrpSpPr>
        <p:grpSpPr>
          <a:xfrm>
            <a:off x="8611344" y="2533410"/>
            <a:ext cx="649664" cy="674479"/>
            <a:chOff x="8611132" y="2533996"/>
            <a:chExt cx="649814" cy="674635"/>
          </a:xfrm>
        </p:grpSpPr>
        <p:grpSp>
          <p:nvGrpSpPr>
            <p:cNvPr id="100" name="组合 99"/>
            <p:cNvGrpSpPr/>
            <p:nvPr/>
          </p:nvGrpSpPr>
          <p:grpSpPr>
            <a:xfrm>
              <a:off x="8611132" y="2558817"/>
              <a:ext cx="649814" cy="649814"/>
              <a:chOff x="2891956" y="2501594"/>
              <a:chExt cx="684077" cy="684077"/>
            </a:xfrm>
          </p:grpSpPr>
          <p:sp>
            <p:nvSpPr>
              <p:cNvPr id="101" name="椭圆 100"/>
              <p:cNvSpPr/>
              <p:nvPr>
                <p:custDataLst>
                  <p:tags r:id="rId11"/>
                </p:custDataLst>
              </p:nvPr>
            </p:nvSpPr>
            <p:spPr>
              <a:xfrm rot="1540888">
                <a:off x="2891956" y="2501594"/>
                <a:ext cx="684077" cy="684077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lumMod val="95000"/>
                    </a:sysClr>
                  </a:gs>
                  <a:gs pos="100000">
                    <a:sysClr val="window" lastClr="FFFFFF"/>
                  </a:gs>
                </a:gsLst>
                <a:lin ang="5400000" scaled="1"/>
                <a:tileRect/>
              </a:gra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913765">
                  <a:defRPr/>
                </a:pPr>
                <a:endParaRPr lang="en-US" sz="1300" kern="0">
                  <a:solidFill>
                    <a:sysClr val="window" lastClr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102" name="文本框 55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3007667" y="2617303"/>
                <a:ext cx="452657" cy="452659"/>
              </a:xfrm>
              <a:custGeom>
                <a:avLst/>
                <a:gdLst>
                  <a:gd name="connsiteX0" fmla="*/ 209249 w 399137"/>
                  <a:gd name="connsiteY0" fmla="*/ 230 h 399139"/>
                  <a:gd name="connsiteX1" fmla="*/ 286036 w 399137"/>
                  <a:gd name="connsiteY1" fmla="*/ 19757 h 399139"/>
                  <a:gd name="connsiteX2" fmla="*/ 379382 w 399137"/>
                  <a:gd name="connsiteY2" fmla="*/ 286037 h 399139"/>
                  <a:gd name="connsiteX3" fmla="*/ 113102 w 399137"/>
                  <a:gd name="connsiteY3" fmla="*/ 379384 h 399139"/>
                  <a:gd name="connsiteX4" fmla="*/ 19755 w 399137"/>
                  <a:gd name="connsiteY4" fmla="*/ 113103 h 399139"/>
                  <a:gd name="connsiteX5" fmla="*/ 209249 w 399137"/>
                  <a:gd name="connsiteY5" fmla="*/ 230 h 399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9137" h="399139">
                    <a:moveTo>
                      <a:pt x="209249" y="230"/>
                    </a:moveTo>
                    <a:cubicBezTo>
                      <a:pt x="235137" y="1476"/>
                      <a:pt x="261208" y="7818"/>
                      <a:pt x="286036" y="19757"/>
                    </a:cubicBezTo>
                    <a:cubicBezTo>
                      <a:pt x="385344" y="67511"/>
                      <a:pt x="427137" y="186728"/>
                      <a:pt x="379382" y="286037"/>
                    </a:cubicBezTo>
                    <a:cubicBezTo>
                      <a:pt x="331628" y="385346"/>
                      <a:pt x="212411" y="427138"/>
                      <a:pt x="113102" y="379384"/>
                    </a:cubicBezTo>
                    <a:cubicBezTo>
                      <a:pt x="13793" y="331629"/>
                      <a:pt x="-27999" y="212412"/>
                      <a:pt x="19755" y="113103"/>
                    </a:cubicBezTo>
                    <a:cubicBezTo>
                      <a:pt x="55571" y="38622"/>
                      <a:pt x="131585" y="-3507"/>
                      <a:pt x="209249" y="23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565E"/>
                  </a:gs>
                  <a:gs pos="50000">
                    <a:srgbClr val="00AEBF"/>
                  </a:gs>
                  <a:gs pos="100000">
                    <a:srgbClr val="00565E"/>
                  </a:gs>
                </a:gsLst>
                <a:lin ang="5400000" scaled="0"/>
              </a:gra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139700" dist="63500" dir="5400000" algn="t" rotWithShape="0">
                  <a:sysClr val="window" lastClr="FFFFFF">
                    <a:lumMod val="50000"/>
                    <a:alpha val="60000"/>
                  </a:sysClr>
                </a:outerShdw>
              </a:effectLst>
            </p:spPr>
            <p:txBody>
              <a:bodyPr rtlCol="0" anchor="ctr"/>
              <a:lstStyle>
                <a:defPPr>
                  <a:defRPr lang="zh-CN"/>
                </a:defPPr>
                <a:lvl1pPr algn="ctr">
                  <a:defRPr sz="1350" kern="0">
                    <a:solidFill>
                      <a:sysClr val="window" lastClr="FFFFFF"/>
                    </a:solidFill>
                    <a:latin typeface="Calibri" panose="020F0502020204030204"/>
                  </a:defRPr>
                </a:lvl1pPr>
              </a:lstStyle>
              <a:p>
                <a:pPr defTabSz="913765">
                  <a:defRPr/>
                </a:pPr>
                <a:r>
                  <a:rPr lang="en-US" altLang="zh-CN" sz="2400" dirty="0">
                    <a:latin typeface="Britannic Bold" panose="020B0903060703020204" pitchFamily="34" charset="0"/>
                  </a:rPr>
                  <a:t>4</a:t>
                </a:r>
                <a:endParaRPr lang="zh-CN" altLang="en-US" sz="2400" dirty="0">
                  <a:latin typeface="Britannic Bold" panose="020B0903060703020204" pitchFamily="34" charset="0"/>
                </a:endParaRPr>
              </a:p>
            </p:txBody>
          </p:sp>
        </p:grpSp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4115" y="2533996"/>
              <a:ext cx="620031" cy="659902"/>
            </a:xfrm>
            <a:prstGeom prst="rect">
              <a:avLst/>
            </a:prstGeom>
          </p:spPr>
        </p:pic>
      </p:grpSp>
      <p:pic>
        <p:nvPicPr>
          <p:cNvPr id="44" name="图片 4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857" y="1053285"/>
            <a:ext cx="519027" cy="552403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968" y="-158937"/>
            <a:ext cx="1337765" cy="1100075"/>
          </a:xfrm>
          <a:prstGeom prst="rect">
            <a:avLst/>
          </a:prstGeom>
          <a:effectLst>
            <a:outerShdw blurRad="50800" dist="38100" dir="8100000" sx="105000" sy="105000" algn="tr" rotWithShape="0">
              <a:prstClr val="black">
                <a:alpha val="24000"/>
              </a:prstClr>
            </a:outerShdw>
          </a:effectLst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538" y="-120846"/>
            <a:ext cx="1444421" cy="606413"/>
          </a:xfrm>
          <a:prstGeom prst="rect">
            <a:avLst/>
          </a:prstGeom>
          <a:effectLst>
            <a:outerShdw blurRad="50800" dist="38100" dir="8100000" sx="105000" sy="105000" algn="tr" rotWithShape="0">
              <a:prstClr val="black">
                <a:alpha val="24000"/>
              </a:prstClr>
            </a:outerShdw>
          </a:effectLst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51311" y="-158937"/>
            <a:ext cx="1337765" cy="1100075"/>
          </a:xfrm>
          <a:prstGeom prst="rect">
            <a:avLst/>
          </a:prstGeom>
          <a:effectLst>
            <a:outerShdw blurRad="50800" dist="38100" dir="8100000" sx="105000" sy="105000" algn="tr" rotWithShape="0">
              <a:prstClr val="black">
                <a:alpha val="24000"/>
              </a:prstClr>
            </a:outerShdw>
          </a:effectLst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020" y="-120847"/>
            <a:ext cx="1444421" cy="606413"/>
          </a:xfrm>
          <a:prstGeom prst="rect">
            <a:avLst/>
          </a:prstGeom>
          <a:effectLst>
            <a:outerShdw blurRad="50800" dist="38100" dir="8100000" sx="105000" sy="105000" algn="tr" rotWithShape="0">
              <a:prstClr val="black">
                <a:alpha val="24000"/>
              </a:prstClr>
            </a:outerShdw>
          </a:effectLst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542" y="1033051"/>
            <a:ext cx="519027" cy="552403"/>
          </a:xfrm>
          <a:prstGeom prst="rect">
            <a:avLst/>
          </a:prstGeom>
        </p:spPr>
      </p:pic>
    </p:spTree>
    <p:custDataLst>
      <p:tags r:id="rId1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2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8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79301" y="316005"/>
            <a:ext cx="2274570" cy="735965"/>
          </a:xfrm>
          <a:prstGeom prst="rect">
            <a:avLst/>
          </a:prstGeom>
        </p:spPr>
        <p:txBody>
          <a:bodyPr wrap="none" lIns="121850" tIns="60924" rIns="121850" bIns="60924">
            <a:spAutoFit/>
          </a:bodyPr>
          <a:lstStyle/>
          <a:p>
            <a:r>
              <a:rPr lang="zh-CN" altLang="en-US" sz="40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任务描述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648971" y="321555"/>
            <a:ext cx="709208" cy="709467"/>
            <a:chOff x="646916" y="321629"/>
            <a:chExt cx="709372" cy="709631"/>
          </a:xfrm>
        </p:grpSpPr>
        <p:grpSp>
          <p:nvGrpSpPr>
            <p:cNvPr id="3" name="组合 2"/>
            <p:cNvGrpSpPr/>
            <p:nvPr/>
          </p:nvGrpSpPr>
          <p:grpSpPr>
            <a:xfrm>
              <a:off x="646916" y="321629"/>
              <a:ext cx="709372" cy="709631"/>
              <a:chOff x="5614910" y="779869"/>
              <a:chExt cx="860050" cy="860050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5614910" y="779869"/>
                <a:ext cx="860050" cy="8600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  <a:lumOff val="5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70000">
                    <a:srgbClr val="FAFAFA"/>
                  </a:gs>
                </a:gsLst>
                <a:lin ang="8100000" scaled="1"/>
                <a:tileRect/>
              </a:gradFill>
              <a:ln w="25400">
                <a:solidFill>
                  <a:schemeClr val="bg1"/>
                </a:solidFill>
              </a:ln>
              <a:effectLst>
                <a:outerShdw blurRad="254000" dist="190500" dir="8100000" algn="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00"/>
              </a:p>
            </p:txBody>
          </p:sp>
          <p:sp>
            <p:nvSpPr>
              <p:cNvPr id="6" name="椭圆 5"/>
              <p:cNvSpPr/>
              <p:nvPr/>
            </p:nvSpPr>
            <p:spPr>
              <a:xfrm flipV="1">
                <a:off x="5681087" y="846745"/>
                <a:ext cx="746745" cy="746746"/>
              </a:xfrm>
              <a:prstGeom prst="ellipse">
                <a:avLst/>
              </a:prstGeom>
              <a:solidFill>
                <a:srgbClr val="78BE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87" y="346493"/>
              <a:ext cx="620031" cy="659902"/>
            </a:xfrm>
            <a:prstGeom prst="rect">
              <a:avLst/>
            </a:prstGeom>
          </p:spPr>
        </p:pic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283" y="5690546"/>
            <a:ext cx="1161022" cy="123568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18499" y="6065365"/>
            <a:ext cx="679548" cy="1042177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94394" y="6028762"/>
            <a:ext cx="779543" cy="101538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760" y="6146683"/>
            <a:ext cx="586317" cy="624020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>
            <a:off x="6105525" y="648970"/>
            <a:ext cx="6186170" cy="29210"/>
          </a:xfrm>
          <a:prstGeom prst="line">
            <a:avLst/>
          </a:prstGeom>
          <a:noFill/>
          <a:ln w="9525">
            <a:solidFill>
              <a:srgbClr val="FAFAFA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" name="椭圆 9"/>
          <p:cNvSpPr/>
          <p:nvPr/>
        </p:nvSpPr>
        <p:spPr>
          <a:xfrm rot="5400000">
            <a:off x="6031219" y="527184"/>
            <a:ext cx="272048" cy="27214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5875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1200"/>
          </a:p>
        </p:txBody>
      </p:sp>
      <p:sp>
        <p:nvSpPr>
          <p:cNvPr id="11" name="椭圆 10"/>
          <p:cNvSpPr/>
          <p:nvPr/>
        </p:nvSpPr>
        <p:spPr>
          <a:xfrm>
            <a:off x="6428136" y="198755"/>
            <a:ext cx="1062990" cy="1033145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31" name="椭圆 30"/>
          <p:cNvSpPr/>
          <p:nvPr/>
        </p:nvSpPr>
        <p:spPr>
          <a:xfrm>
            <a:off x="8171529" y="338243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39" name="椭圆 38"/>
          <p:cNvSpPr/>
          <p:nvPr/>
        </p:nvSpPr>
        <p:spPr>
          <a:xfrm>
            <a:off x="6524339" y="287655"/>
            <a:ext cx="869315" cy="855345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18"/>
          <p:cNvSpPr txBox="1"/>
          <p:nvPr/>
        </p:nvSpPr>
        <p:spPr>
          <a:xfrm>
            <a:off x="6518941" y="338455"/>
            <a:ext cx="875030" cy="76644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21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任务描述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8226456" y="409363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2"/>
          <p:cNvSpPr txBox="1"/>
          <p:nvPr/>
        </p:nvSpPr>
        <p:spPr>
          <a:xfrm>
            <a:off x="8205184" y="394441"/>
            <a:ext cx="666115" cy="615480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任务准备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9534874" y="346287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34" name="椭圆 33"/>
          <p:cNvSpPr/>
          <p:nvPr/>
        </p:nvSpPr>
        <p:spPr>
          <a:xfrm>
            <a:off x="9589801" y="417407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42"/>
          <p:cNvSpPr txBox="1"/>
          <p:nvPr/>
        </p:nvSpPr>
        <p:spPr>
          <a:xfrm>
            <a:off x="9568529" y="402484"/>
            <a:ext cx="666115" cy="615480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任务实施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10898219" y="300990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41" name="椭圆 40"/>
          <p:cNvSpPr/>
          <p:nvPr/>
        </p:nvSpPr>
        <p:spPr>
          <a:xfrm>
            <a:off x="10953146" y="372110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42"/>
          <p:cNvSpPr txBox="1"/>
          <p:nvPr/>
        </p:nvSpPr>
        <p:spPr>
          <a:xfrm>
            <a:off x="10931874" y="357187"/>
            <a:ext cx="666115" cy="615480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点评总结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6671945" y="1988820"/>
            <a:ext cx="4352925" cy="3797300"/>
            <a:chOff x="10507" y="3132"/>
            <a:chExt cx="6855" cy="5238"/>
          </a:xfrm>
        </p:grpSpPr>
        <p:sp>
          <p:nvSpPr>
            <p:cNvPr id="19" name="矩形 18"/>
            <p:cNvSpPr/>
            <p:nvPr/>
          </p:nvSpPr>
          <p:spPr>
            <a:xfrm>
              <a:off x="10507" y="3359"/>
              <a:ext cx="6855" cy="5011"/>
            </a:xfrm>
            <a:prstGeom prst="rect">
              <a:avLst/>
            </a:prstGeom>
            <a:gradFill flip="none" rotWithShape="1">
              <a:gsLst>
                <a:gs pos="0">
                  <a:srgbClr val="A5A5A5">
                    <a:lumMod val="5000"/>
                    <a:lumOff val="95000"/>
                  </a:srgbClr>
                </a:gs>
                <a:gs pos="74000">
                  <a:srgbClr val="A5A5A5">
                    <a:lumMod val="45000"/>
                    <a:lumOff val="55000"/>
                  </a:srgbClr>
                </a:gs>
                <a:gs pos="83000">
                  <a:srgbClr val="A5A5A5">
                    <a:lumMod val="45000"/>
                    <a:lumOff val="55000"/>
                  </a:srgbClr>
                </a:gs>
                <a:gs pos="100000">
                  <a:srgbClr val="A5A5A5">
                    <a:lumMod val="30000"/>
                    <a:lumOff val="70000"/>
                  </a:srgbClr>
                </a:gs>
              </a:gsLst>
              <a:lin ang="18900000" scaled="1"/>
              <a:tileRect/>
            </a:gradFill>
            <a:ln w="12700" cap="flat" cmpd="sng" algn="ctr">
              <a:gradFill flip="none" rotWithShape="1">
                <a:gsLst>
                  <a:gs pos="0">
                    <a:srgbClr val="A5A5A5">
                      <a:lumMod val="5000"/>
                      <a:lumOff val="95000"/>
                    </a:srgbClr>
                  </a:gs>
                  <a:gs pos="74000">
                    <a:srgbClr val="A5A5A5">
                      <a:lumMod val="45000"/>
                      <a:lumOff val="55000"/>
                    </a:srgbClr>
                  </a:gs>
                  <a:gs pos="83000">
                    <a:srgbClr val="A5A5A5">
                      <a:lumMod val="45000"/>
                      <a:lumOff val="55000"/>
                    </a:srgbClr>
                  </a:gs>
                  <a:gs pos="100000">
                    <a:srgbClr val="A5A5A5">
                      <a:lumMod val="30000"/>
                      <a:lumOff val="70000"/>
                    </a:srgbClr>
                  </a:gs>
                </a:gsLst>
                <a:lin ang="8100000" scaled="1"/>
                <a:tileRect/>
              </a:gradFill>
              <a:prstDash val="solid"/>
              <a:miter lim="800000"/>
            </a:ln>
            <a:effectLst>
              <a:outerShdw blurRad="127000" dist="1270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9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" name="文本框 19"/>
            <p:cNvSpPr txBox="1"/>
            <p:nvPr>
              <p:custDataLst>
                <p:tags r:id="rId7"/>
              </p:custDataLst>
            </p:nvPr>
          </p:nvSpPr>
          <p:spPr>
            <a:xfrm>
              <a:off x="11074" y="3132"/>
              <a:ext cx="5855" cy="145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defTabSz="913765">
                <a:buClrTx/>
                <a:buSzTx/>
                <a:buFontTx/>
                <a:defRPr/>
              </a:pPr>
              <a:r>
                <a:rPr lang="en-US" altLang="zh-CN" sz="8800" baseline="12000" dirty="0">
                  <a:solidFill>
                    <a:srgbClr val="1DD1CB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Impact" panose="020B0806030902050204" pitchFamily="34" charset="0"/>
                  <a:ea typeface="微软雅黑" panose="020B0503020204020204" charset="-122"/>
                  <a:sym typeface="+mn-ea"/>
                </a:rPr>
                <a:t> </a:t>
              </a:r>
              <a:r>
                <a:rPr lang="zh-CN" altLang="en-US" sz="3600" b="1" kern="0" dirty="0" smtClean="0">
                  <a:solidFill>
                    <a:srgbClr val="4F80BD"/>
                  </a:solidFill>
                  <a:latin typeface="微软雅黑" panose="020B0503020204020204" charset="-122"/>
                  <a:ea typeface="微软雅黑" panose="020B0503020204020204" charset="-122"/>
                </a:rPr>
                <a:t>任务描述</a:t>
              </a:r>
              <a:endParaRPr lang="zh-CN" altLang="en-US" sz="3600" b="1" kern="0" dirty="0" smtClean="0">
                <a:solidFill>
                  <a:srgbClr val="4F80B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14" name="直接连接符 13"/>
            <p:cNvCxnSpPr/>
            <p:nvPr>
              <p:custDataLst>
                <p:tags r:id="rId8"/>
              </p:custDataLst>
            </p:nvPr>
          </p:nvCxnSpPr>
          <p:spPr>
            <a:xfrm>
              <a:off x="10906" y="4496"/>
              <a:ext cx="5968" cy="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</p:cxnSp>
      </p:grpSp>
      <p:sp>
        <p:nvSpPr>
          <p:cNvPr id="37" name="文本框 36"/>
          <p:cNvSpPr txBox="1"/>
          <p:nvPr/>
        </p:nvSpPr>
        <p:spPr>
          <a:xfrm>
            <a:off x="6816090" y="2996565"/>
            <a:ext cx="400748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  <a:buClrTx/>
              <a:buSzTx/>
              <a:buFontTx/>
            </a:pPr>
            <a:r>
              <a:rPr lang="zh-CN" altLang="zh-CN" sz="1600" kern="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植树节马上就要到了，幼儿园为营造节日氛围，想要做一期主题为《绿色让家园更美丽》的环境创设，要求以不同的树木装扮教室，以环境育人，启发幼儿对绿色树木的喜爱，增强生态意识，激发爱护树木、保护环境的情感。</a:t>
            </a:r>
            <a:endParaRPr lang="zh-CN" altLang="zh-CN" sz="1600" kern="0" dirty="0">
              <a:solidFill>
                <a:sysClr val="window" lastClr="FFFFFF">
                  <a:lumMod val="50000"/>
                </a:sys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333500" y="2020570"/>
            <a:ext cx="3507105" cy="3623945"/>
            <a:chOff x="2100" y="3947"/>
            <a:chExt cx="4806" cy="4942"/>
          </a:xfrm>
        </p:grpSpPr>
        <p:sp>
          <p:nvSpPr>
            <p:cNvPr id="7" name="KSO_Shape"/>
            <p:cNvSpPr/>
            <p:nvPr>
              <p:custDataLst>
                <p:tags r:id="rId9"/>
              </p:custDataLst>
            </p:nvPr>
          </p:nvSpPr>
          <p:spPr bwMode="auto">
            <a:xfrm flipH="1">
              <a:off x="3374" y="4549"/>
              <a:ext cx="1945" cy="3738"/>
            </a:xfrm>
            <a:custGeom>
              <a:avLst/>
              <a:gdLst/>
              <a:ahLst/>
              <a:cxnLst/>
              <a:rect l="0" t="0" r="r" b="b"/>
              <a:pathLst>
                <a:path w="1558925" h="3292476">
                  <a:moveTo>
                    <a:pt x="1055688" y="141288"/>
                  </a:moveTo>
                  <a:lnTo>
                    <a:pt x="1078548" y="151445"/>
                  </a:lnTo>
                  <a:lnTo>
                    <a:pt x="1100773" y="161919"/>
                  </a:lnTo>
                  <a:lnTo>
                    <a:pt x="1122363" y="172076"/>
                  </a:lnTo>
                  <a:lnTo>
                    <a:pt x="1143635" y="182551"/>
                  </a:lnTo>
                  <a:lnTo>
                    <a:pt x="1163955" y="192708"/>
                  </a:lnTo>
                  <a:lnTo>
                    <a:pt x="1183958" y="202864"/>
                  </a:lnTo>
                  <a:lnTo>
                    <a:pt x="1203008" y="213021"/>
                  </a:lnTo>
                  <a:lnTo>
                    <a:pt x="1221740" y="223178"/>
                  </a:lnTo>
                  <a:lnTo>
                    <a:pt x="1240155" y="233335"/>
                  </a:lnTo>
                  <a:lnTo>
                    <a:pt x="1257300" y="243175"/>
                  </a:lnTo>
                  <a:lnTo>
                    <a:pt x="1274128" y="253014"/>
                  </a:lnTo>
                  <a:lnTo>
                    <a:pt x="1290955" y="263171"/>
                  </a:lnTo>
                  <a:lnTo>
                    <a:pt x="1306513" y="272693"/>
                  </a:lnTo>
                  <a:lnTo>
                    <a:pt x="1322070" y="282850"/>
                  </a:lnTo>
                  <a:lnTo>
                    <a:pt x="1336675" y="292690"/>
                  </a:lnTo>
                  <a:lnTo>
                    <a:pt x="1350963" y="302212"/>
                  </a:lnTo>
                  <a:lnTo>
                    <a:pt x="1365250" y="312686"/>
                  </a:lnTo>
                  <a:lnTo>
                    <a:pt x="1378903" y="322843"/>
                  </a:lnTo>
                  <a:lnTo>
                    <a:pt x="1392238" y="333000"/>
                  </a:lnTo>
                  <a:lnTo>
                    <a:pt x="1405255" y="343157"/>
                  </a:lnTo>
                  <a:lnTo>
                    <a:pt x="1417003" y="353631"/>
                  </a:lnTo>
                  <a:lnTo>
                    <a:pt x="1429068" y="363788"/>
                  </a:lnTo>
                  <a:lnTo>
                    <a:pt x="1440498" y="373945"/>
                  </a:lnTo>
                  <a:lnTo>
                    <a:pt x="1450975" y="384737"/>
                  </a:lnTo>
                  <a:lnTo>
                    <a:pt x="1461453" y="395211"/>
                  </a:lnTo>
                  <a:lnTo>
                    <a:pt x="1471295" y="406003"/>
                  </a:lnTo>
                  <a:lnTo>
                    <a:pt x="1480503" y="416477"/>
                  </a:lnTo>
                  <a:lnTo>
                    <a:pt x="1489393" y="427587"/>
                  </a:lnTo>
                  <a:lnTo>
                    <a:pt x="1497965" y="438696"/>
                  </a:lnTo>
                  <a:lnTo>
                    <a:pt x="1505903" y="449805"/>
                  </a:lnTo>
                  <a:lnTo>
                    <a:pt x="1513523" y="461231"/>
                  </a:lnTo>
                  <a:lnTo>
                    <a:pt x="1520508" y="472658"/>
                  </a:lnTo>
                  <a:lnTo>
                    <a:pt x="1524635" y="480276"/>
                  </a:lnTo>
                  <a:lnTo>
                    <a:pt x="1529080" y="488528"/>
                  </a:lnTo>
                  <a:lnTo>
                    <a:pt x="1533208" y="496463"/>
                  </a:lnTo>
                  <a:lnTo>
                    <a:pt x="1536700" y="504398"/>
                  </a:lnTo>
                  <a:lnTo>
                    <a:pt x="1540193" y="512651"/>
                  </a:lnTo>
                  <a:lnTo>
                    <a:pt x="1543368" y="520903"/>
                  </a:lnTo>
                  <a:lnTo>
                    <a:pt x="1545908" y="529156"/>
                  </a:lnTo>
                  <a:lnTo>
                    <a:pt x="1548765" y="537726"/>
                  </a:lnTo>
                  <a:lnTo>
                    <a:pt x="1550988" y="546296"/>
                  </a:lnTo>
                  <a:lnTo>
                    <a:pt x="1552893" y="554866"/>
                  </a:lnTo>
                  <a:lnTo>
                    <a:pt x="1554798" y="563436"/>
                  </a:lnTo>
                  <a:lnTo>
                    <a:pt x="1556385" y="572005"/>
                  </a:lnTo>
                  <a:lnTo>
                    <a:pt x="1557338" y="580575"/>
                  </a:lnTo>
                  <a:lnTo>
                    <a:pt x="1558290" y="589780"/>
                  </a:lnTo>
                  <a:lnTo>
                    <a:pt x="1558608" y="598350"/>
                  </a:lnTo>
                  <a:lnTo>
                    <a:pt x="1558925" y="606920"/>
                  </a:lnTo>
                  <a:lnTo>
                    <a:pt x="1558608" y="615172"/>
                  </a:lnTo>
                  <a:lnTo>
                    <a:pt x="1558290" y="623425"/>
                  </a:lnTo>
                  <a:lnTo>
                    <a:pt x="1557655" y="631995"/>
                  </a:lnTo>
                  <a:lnTo>
                    <a:pt x="1556703" y="639930"/>
                  </a:lnTo>
                  <a:lnTo>
                    <a:pt x="1555433" y="647865"/>
                  </a:lnTo>
                  <a:lnTo>
                    <a:pt x="1553528" y="655800"/>
                  </a:lnTo>
                  <a:lnTo>
                    <a:pt x="1551940" y="663418"/>
                  </a:lnTo>
                  <a:lnTo>
                    <a:pt x="1550035" y="671036"/>
                  </a:lnTo>
                  <a:lnTo>
                    <a:pt x="1547813" y="678653"/>
                  </a:lnTo>
                  <a:lnTo>
                    <a:pt x="1545273" y="685954"/>
                  </a:lnTo>
                  <a:lnTo>
                    <a:pt x="1542733" y="693254"/>
                  </a:lnTo>
                  <a:lnTo>
                    <a:pt x="1539558" y="700554"/>
                  </a:lnTo>
                  <a:lnTo>
                    <a:pt x="1536700" y="707537"/>
                  </a:lnTo>
                  <a:lnTo>
                    <a:pt x="1533525" y="714203"/>
                  </a:lnTo>
                  <a:lnTo>
                    <a:pt x="1530033" y="720868"/>
                  </a:lnTo>
                  <a:lnTo>
                    <a:pt x="1526540" y="727533"/>
                  </a:lnTo>
                  <a:lnTo>
                    <a:pt x="1518920" y="739912"/>
                  </a:lnTo>
                  <a:lnTo>
                    <a:pt x="1510665" y="751974"/>
                  </a:lnTo>
                  <a:lnTo>
                    <a:pt x="1502410" y="763083"/>
                  </a:lnTo>
                  <a:lnTo>
                    <a:pt x="1493838" y="774192"/>
                  </a:lnTo>
                  <a:lnTo>
                    <a:pt x="1484948" y="784031"/>
                  </a:lnTo>
                  <a:lnTo>
                    <a:pt x="1475105" y="793871"/>
                  </a:lnTo>
                  <a:lnTo>
                    <a:pt x="1465898" y="803393"/>
                  </a:lnTo>
                  <a:lnTo>
                    <a:pt x="1456055" y="811963"/>
                  </a:lnTo>
                  <a:lnTo>
                    <a:pt x="1445895" y="820533"/>
                  </a:lnTo>
                  <a:lnTo>
                    <a:pt x="1436053" y="828468"/>
                  </a:lnTo>
                  <a:lnTo>
                    <a:pt x="1425893" y="836086"/>
                  </a:lnTo>
                  <a:lnTo>
                    <a:pt x="1415415" y="843703"/>
                  </a:lnTo>
                  <a:lnTo>
                    <a:pt x="1404938" y="850686"/>
                  </a:lnTo>
                  <a:lnTo>
                    <a:pt x="1394143" y="857669"/>
                  </a:lnTo>
                  <a:lnTo>
                    <a:pt x="1383665" y="864335"/>
                  </a:lnTo>
                  <a:lnTo>
                    <a:pt x="1372870" y="870683"/>
                  </a:lnTo>
                  <a:lnTo>
                    <a:pt x="1362075" y="877031"/>
                  </a:lnTo>
                  <a:lnTo>
                    <a:pt x="1351280" y="882744"/>
                  </a:lnTo>
                  <a:lnTo>
                    <a:pt x="1329690" y="893853"/>
                  </a:lnTo>
                  <a:lnTo>
                    <a:pt x="1307783" y="904328"/>
                  </a:lnTo>
                  <a:lnTo>
                    <a:pt x="1286193" y="913850"/>
                  </a:lnTo>
                  <a:lnTo>
                    <a:pt x="1267143" y="921785"/>
                  </a:lnTo>
                  <a:lnTo>
                    <a:pt x="1248410" y="929085"/>
                  </a:lnTo>
                  <a:lnTo>
                    <a:pt x="1229678" y="936068"/>
                  </a:lnTo>
                  <a:lnTo>
                    <a:pt x="1211580" y="942733"/>
                  </a:lnTo>
                  <a:lnTo>
                    <a:pt x="1194118" y="948764"/>
                  </a:lnTo>
                  <a:lnTo>
                    <a:pt x="1177290" y="954160"/>
                  </a:lnTo>
                  <a:lnTo>
                    <a:pt x="1161098" y="959238"/>
                  </a:lnTo>
                  <a:lnTo>
                    <a:pt x="1145540" y="963682"/>
                  </a:lnTo>
                  <a:lnTo>
                    <a:pt x="1145540" y="1585477"/>
                  </a:lnTo>
                  <a:lnTo>
                    <a:pt x="1145540" y="1860666"/>
                  </a:lnTo>
                  <a:lnTo>
                    <a:pt x="1145540" y="3112508"/>
                  </a:lnTo>
                  <a:lnTo>
                    <a:pt x="1145223" y="3121713"/>
                  </a:lnTo>
                  <a:lnTo>
                    <a:pt x="1144588" y="3130917"/>
                  </a:lnTo>
                  <a:lnTo>
                    <a:pt x="1143635" y="3139805"/>
                  </a:lnTo>
                  <a:lnTo>
                    <a:pt x="1142048" y="3148692"/>
                  </a:lnTo>
                  <a:lnTo>
                    <a:pt x="1140143" y="3157262"/>
                  </a:lnTo>
                  <a:lnTo>
                    <a:pt x="1137603" y="3166149"/>
                  </a:lnTo>
                  <a:lnTo>
                    <a:pt x="1134745" y="3174402"/>
                  </a:lnTo>
                  <a:lnTo>
                    <a:pt x="1131253" y="3182654"/>
                  </a:lnTo>
                  <a:lnTo>
                    <a:pt x="1128078" y="3190589"/>
                  </a:lnTo>
                  <a:lnTo>
                    <a:pt x="1123950" y="3198207"/>
                  </a:lnTo>
                  <a:lnTo>
                    <a:pt x="1119823" y="3205825"/>
                  </a:lnTo>
                  <a:lnTo>
                    <a:pt x="1114743" y="3213125"/>
                  </a:lnTo>
                  <a:lnTo>
                    <a:pt x="1109663" y="3220108"/>
                  </a:lnTo>
                  <a:lnTo>
                    <a:pt x="1104583" y="3226773"/>
                  </a:lnTo>
                  <a:lnTo>
                    <a:pt x="1098868" y="3233439"/>
                  </a:lnTo>
                  <a:lnTo>
                    <a:pt x="1092835" y="3239787"/>
                  </a:lnTo>
                  <a:lnTo>
                    <a:pt x="1086803" y="3245818"/>
                  </a:lnTo>
                  <a:lnTo>
                    <a:pt x="1080135" y="3251531"/>
                  </a:lnTo>
                  <a:lnTo>
                    <a:pt x="1073150" y="3256609"/>
                  </a:lnTo>
                  <a:lnTo>
                    <a:pt x="1066165" y="3261688"/>
                  </a:lnTo>
                  <a:lnTo>
                    <a:pt x="1058863" y="3266449"/>
                  </a:lnTo>
                  <a:lnTo>
                    <a:pt x="1051560" y="3270575"/>
                  </a:lnTo>
                  <a:lnTo>
                    <a:pt x="1043623" y="3274701"/>
                  </a:lnTo>
                  <a:lnTo>
                    <a:pt x="1035685" y="3278193"/>
                  </a:lnTo>
                  <a:lnTo>
                    <a:pt x="1027748" y="3281684"/>
                  </a:lnTo>
                  <a:lnTo>
                    <a:pt x="1019175" y="3284224"/>
                  </a:lnTo>
                  <a:lnTo>
                    <a:pt x="1010920" y="3287080"/>
                  </a:lnTo>
                  <a:lnTo>
                    <a:pt x="1002030" y="3288985"/>
                  </a:lnTo>
                  <a:lnTo>
                    <a:pt x="993140" y="3290254"/>
                  </a:lnTo>
                  <a:lnTo>
                    <a:pt x="984250" y="3291524"/>
                  </a:lnTo>
                  <a:lnTo>
                    <a:pt x="975043" y="3292159"/>
                  </a:lnTo>
                  <a:lnTo>
                    <a:pt x="965518" y="3292476"/>
                  </a:lnTo>
                  <a:lnTo>
                    <a:pt x="956310" y="3292159"/>
                  </a:lnTo>
                  <a:lnTo>
                    <a:pt x="947420" y="3291524"/>
                  </a:lnTo>
                  <a:lnTo>
                    <a:pt x="938213" y="3290254"/>
                  </a:lnTo>
                  <a:lnTo>
                    <a:pt x="929323" y="3288985"/>
                  </a:lnTo>
                  <a:lnTo>
                    <a:pt x="920750" y="3287080"/>
                  </a:lnTo>
                  <a:lnTo>
                    <a:pt x="912178" y="3284224"/>
                  </a:lnTo>
                  <a:lnTo>
                    <a:pt x="903923" y="3281684"/>
                  </a:lnTo>
                  <a:lnTo>
                    <a:pt x="895985" y="3278193"/>
                  </a:lnTo>
                  <a:lnTo>
                    <a:pt x="887730" y="3274701"/>
                  </a:lnTo>
                  <a:lnTo>
                    <a:pt x="879793" y="3270575"/>
                  </a:lnTo>
                  <a:lnTo>
                    <a:pt x="872173" y="3266449"/>
                  </a:lnTo>
                  <a:lnTo>
                    <a:pt x="865188" y="3261688"/>
                  </a:lnTo>
                  <a:lnTo>
                    <a:pt x="857885" y="3256609"/>
                  </a:lnTo>
                  <a:lnTo>
                    <a:pt x="851218" y="3251531"/>
                  </a:lnTo>
                  <a:lnTo>
                    <a:pt x="844550" y="3245818"/>
                  </a:lnTo>
                  <a:lnTo>
                    <a:pt x="838518" y="3239787"/>
                  </a:lnTo>
                  <a:lnTo>
                    <a:pt x="832485" y="3233439"/>
                  </a:lnTo>
                  <a:lnTo>
                    <a:pt x="826770" y="3226773"/>
                  </a:lnTo>
                  <a:lnTo>
                    <a:pt x="821373" y="3220108"/>
                  </a:lnTo>
                  <a:lnTo>
                    <a:pt x="816293" y="3213125"/>
                  </a:lnTo>
                  <a:lnTo>
                    <a:pt x="811848" y="3205825"/>
                  </a:lnTo>
                  <a:lnTo>
                    <a:pt x="807403" y="3198207"/>
                  </a:lnTo>
                  <a:lnTo>
                    <a:pt x="803593" y="3190589"/>
                  </a:lnTo>
                  <a:lnTo>
                    <a:pt x="799783" y="3182654"/>
                  </a:lnTo>
                  <a:lnTo>
                    <a:pt x="796925" y="3174402"/>
                  </a:lnTo>
                  <a:lnTo>
                    <a:pt x="793750" y="3166149"/>
                  </a:lnTo>
                  <a:lnTo>
                    <a:pt x="791528" y="3157262"/>
                  </a:lnTo>
                  <a:lnTo>
                    <a:pt x="789623" y="3148692"/>
                  </a:lnTo>
                  <a:lnTo>
                    <a:pt x="787718" y="3139805"/>
                  </a:lnTo>
                  <a:lnTo>
                    <a:pt x="786765" y="3130917"/>
                  </a:lnTo>
                  <a:lnTo>
                    <a:pt x="785813" y="3121713"/>
                  </a:lnTo>
                  <a:lnTo>
                    <a:pt x="785813" y="3112508"/>
                  </a:lnTo>
                  <a:lnTo>
                    <a:pt x="785813" y="1973345"/>
                  </a:lnTo>
                  <a:lnTo>
                    <a:pt x="718503" y="1973345"/>
                  </a:lnTo>
                  <a:lnTo>
                    <a:pt x="718503" y="3112508"/>
                  </a:lnTo>
                  <a:lnTo>
                    <a:pt x="718185" y="3121713"/>
                  </a:lnTo>
                  <a:lnTo>
                    <a:pt x="717550" y="3130917"/>
                  </a:lnTo>
                  <a:lnTo>
                    <a:pt x="715963" y="3139805"/>
                  </a:lnTo>
                  <a:lnTo>
                    <a:pt x="714693" y="3148692"/>
                  </a:lnTo>
                  <a:lnTo>
                    <a:pt x="712788" y="3157262"/>
                  </a:lnTo>
                  <a:lnTo>
                    <a:pt x="710248" y="3166149"/>
                  </a:lnTo>
                  <a:lnTo>
                    <a:pt x="707390" y="3174402"/>
                  </a:lnTo>
                  <a:lnTo>
                    <a:pt x="704215" y="3182654"/>
                  </a:lnTo>
                  <a:lnTo>
                    <a:pt x="700405" y="3190589"/>
                  </a:lnTo>
                  <a:lnTo>
                    <a:pt x="696595" y="3198207"/>
                  </a:lnTo>
                  <a:lnTo>
                    <a:pt x="692150" y="3205825"/>
                  </a:lnTo>
                  <a:lnTo>
                    <a:pt x="687388" y="3213125"/>
                  </a:lnTo>
                  <a:lnTo>
                    <a:pt x="682625" y="3220108"/>
                  </a:lnTo>
                  <a:lnTo>
                    <a:pt x="677228" y="3226773"/>
                  </a:lnTo>
                  <a:lnTo>
                    <a:pt x="671513" y="3233439"/>
                  </a:lnTo>
                  <a:lnTo>
                    <a:pt x="665480" y="3239787"/>
                  </a:lnTo>
                  <a:lnTo>
                    <a:pt x="659448" y="3245818"/>
                  </a:lnTo>
                  <a:lnTo>
                    <a:pt x="652780" y="3251531"/>
                  </a:lnTo>
                  <a:lnTo>
                    <a:pt x="646113" y="3256609"/>
                  </a:lnTo>
                  <a:lnTo>
                    <a:pt x="639128" y="3261688"/>
                  </a:lnTo>
                  <a:lnTo>
                    <a:pt x="631825" y="3266449"/>
                  </a:lnTo>
                  <a:lnTo>
                    <a:pt x="624205" y="3270575"/>
                  </a:lnTo>
                  <a:lnTo>
                    <a:pt x="616585" y="3274701"/>
                  </a:lnTo>
                  <a:lnTo>
                    <a:pt x="608330" y="3278193"/>
                  </a:lnTo>
                  <a:lnTo>
                    <a:pt x="600075" y="3281684"/>
                  </a:lnTo>
                  <a:lnTo>
                    <a:pt x="591820" y="3284224"/>
                  </a:lnTo>
                  <a:lnTo>
                    <a:pt x="583248" y="3287080"/>
                  </a:lnTo>
                  <a:lnTo>
                    <a:pt x="574675" y="3288985"/>
                  </a:lnTo>
                  <a:lnTo>
                    <a:pt x="565468" y="3290254"/>
                  </a:lnTo>
                  <a:lnTo>
                    <a:pt x="556578" y="3291524"/>
                  </a:lnTo>
                  <a:lnTo>
                    <a:pt x="547688" y="3292159"/>
                  </a:lnTo>
                  <a:lnTo>
                    <a:pt x="538480" y="3292476"/>
                  </a:lnTo>
                  <a:lnTo>
                    <a:pt x="528955" y="3292159"/>
                  </a:lnTo>
                  <a:lnTo>
                    <a:pt x="520065" y="3291524"/>
                  </a:lnTo>
                  <a:lnTo>
                    <a:pt x="510858" y="3290254"/>
                  </a:lnTo>
                  <a:lnTo>
                    <a:pt x="502285" y="3288985"/>
                  </a:lnTo>
                  <a:lnTo>
                    <a:pt x="493395" y="3287080"/>
                  </a:lnTo>
                  <a:lnTo>
                    <a:pt x="484823" y="3284224"/>
                  </a:lnTo>
                  <a:lnTo>
                    <a:pt x="476568" y="3281684"/>
                  </a:lnTo>
                  <a:lnTo>
                    <a:pt x="468313" y="3278193"/>
                  </a:lnTo>
                  <a:lnTo>
                    <a:pt x="460375" y="3274701"/>
                  </a:lnTo>
                  <a:lnTo>
                    <a:pt x="452755" y="3270575"/>
                  </a:lnTo>
                  <a:lnTo>
                    <a:pt x="445135" y="3266449"/>
                  </a:lnTo>
                  <a:lnTo>
                    <a:pt x="437833" y="3261688"/>
                  </a:lnTo>
                  <a:lnTo>
                    <a:pt x="430848" y="3256609"/>
                  </a:lnTo>
                  <a:lnTo>
                    <a:pt x="423863" y="3251531"/>
                  </a:lnTo>
                  <a:lnTo>
                    <a:pt x="417513" y="3245818"/>
                  </a:lnTo>
                  <a:lnTo>
                    <a:pt x="411163" y="3239787"/>
                  </a:lnTo>
                  <a:lnTo>
                    <a:pt x="405130" y="3233439"/>
                  </a:lnTo>
                  <a:lnTo>
                    <a:pt x="399415" y="3226773"/>
                  </a:lnTo>
                  <a:lnTo>
                    <a:pt x="394018" y="3220108"/>
                  </a:lnTo>
                  <a:lnTo>
                    <a:pt x="389255" y="3213125"/>
                  </a:lnTo>
                  <a:lnTo>
                    <a:pt x="384493" y="3205825"/>
                  </a:lnTo>
                  <a:lnTo>
                    <a:pt x="380365" y="3198207"/>
                  </a:lnTo>
                  <a:lnTo>
                    <a:pt x="376238" y="3190589"/>
                  </a:lnTo>
                  <a:lnTo>
                    <a:pt x="372428" y="3182654"/>
                  </a:lnTo>
                  <a:lnTo>
                    <a:pt x="369253" y="3174402"/>
                  </a:lnTo>
                  <a:lnTo>
                    <a:pt x="366713" y="3166149"/>
                  </a:lnTo>
                  <a:lnTo>
                    <a:pt x="363855" y="3157262"/>
                  </a:lnTo>
                  <a:lnTo>
                    <a:pt x="361950" y="3148692"/>
                  </a:lnTo>
                  <a:lnTo>
                    <a:pt x="360680" y="3139805"/>
                  </a:lnTo>
                  <a:lnTo>
                    <a:pt x="359410" y="3130917"/>
                  </a:lnTo>
                  <a:lnTo>
                    <a:pt x="358775" y="3121713"/>
                  </a:lnTo>
                  <a:lnTo>
                    <a:pt x="358140" y="3112508"/>
                  </a:lnTo>
                  <a:lnTo>
                    <a:pt x="358140" y="1860666"/>
                  </a:lnTo>
                  <a:lnTo>
                    <a:pt x="358140" y="1585477"/>
                  </a:lnTo>
                  <a:lnTo>
                    <a:pt x="358140" y="1022084"/>
                  </a:lnTo>
                  <a:lnTo>
                    <a:pt x="353060" y="1026845"/>
                  </a:lnTo>
                  <a:lnTo>
                    <a:pt x="347345" y="1031924"/>
                  </a:lnTo>
                  <a:lnTo>
                    <a:pt x="341948" y="1037637"/>
                  </a:lnTo>
                  <a:lnTo>
                    <a:pt x="336233" y="1043351"/>
                  </a:lnTo>
                  <a:lnTo>
                    <a:pt x="330518" y="1050016"/>
                  </a:lnTo>
                  <a:lnTo>
                    <a:pt x="324803" y="1057316"/>
                  </a:lnTo>
                  <a:lnTo>
                    <a:pt x="319088" y="1065251"/>
                  </a:lnTo>
                  <a:lnTo>
                    <a:pt x="313373" y="1073821"/>
                  </a:lnTo>
                  <a:lnTo>
                    <a:pt x="307658" y="1082709"/>
                  </a:lnTo>
                  <a:lnTo>
                    <a:pt x="302260" y="1092548"/>
                  </a:lnTo>
                  <a:lnTo>
                    <a:pt x="296545" y="1103340"/>
                  </a:lnTo>
                  <a:lnTo>
                    <a:pt x="290830" y="1115084"/>
                  </a:lnTo>
                  <a:lnTo>
                    <a:pt x="285433" y="1127145"/>
                  </a:lnTo>
                  <a:lnTo>
                    <a:pt x="280353" y="1140476"/>
                  </a:lnTo>
                  <a:lnTo>
                    <a:pt x="274955" y="1154759"/>
                  </a:lnTo>
                  <a:lnTo>
                    <a:pt x="269875" y="1169677"/>
                  </a:lnTo>
                  <a:lnTo>
                    <a:pt x="266065" y="1182691"/>
                  </a:lnTo>
                  <a:lnTo>
                    <a:pt x="261938" y="1196339"/>
                  </a:lnTo>
                  <a:lnTo>
                    <a:pt x="258128" y="1210305"/>
                  </a:lnTo>
                  <a:lnTo>
                    <a:pt x="254953" y="1225223"/>
                  </a:lnTo>
                  <a:lnTo>
                    <a:pt x="251778" y="1240776"/>
                  </a:lnTo>
                  <a:lnTo>
                    <a:pt x="248603" y="1256646"/>
                  </a:lnTo>
                  <a:lnTo>
                    <a:pt x="246063" y="1273786"/>
                  </a:lnTo>
                  <a:lnTo>
                    <a:pt x="243205" y="1291243"/>
                  </a:lnTo>
                  <a:lnTo>
                    <a:pt x="240983" y="1309970"/>
                  </a:lnTo>
                  <a:lnTo>
                    <a:pt x="239078" y="1329014"/>
                  </a:lnTo>
                  <a:lnTo>
                    <a:pt x="237490" y="1348693"/>
                  </a:lnTo>
                  <a:lnTo>
                    <a:pt x="235585" y="1369325"/>
                  </a:lnTo>
                  <a:lnTo>
                    <a:pt x="234633" y="1390591"/>
                  </a:lnTo>
                  <a:lnTo>
                    <a:pt x="233680" y="1412809"/>
                  </a:lnTo>
                  <a:lnTo>
                    <a:pt x="233045" y="1435979"/>
                  </a:lnTo>
                  <a:lnTo>
                    <a:pt x="233045" y="1459467"/>
                  </a:lnTo>
                  <a:lnTo>
                    <a:pt x="233363" y="1488351"/>
                  </a:lnTo>
                  <a:lnTo>
                    <a:pt x="233998" y="1517870"/>
                  </a:lnTo>
                  <a:lnTo>
                    <a:pt x="235268" y="1548658"/>
                  </a:lnTo>
                  <a:lnTo>
                    <a:pt x="237173" y="1580716"/>
                  </a:lnTo>
                  <a:lnTo>
                    <a:pt x="239395" y="1614043"/>
                  </a:lnTo>
                  <a:lnTo>
                    <a:pt x="242253" y="1648005"/>
                  </a:lnTo>
                  <a:lnTo>
                    <a:pt x="246063" y="1683555"/>
                  </a:lnTo>
                  <a:lnTo>
                    <a:pt x="250190" y="1720374"/>
                  </a:lnTo>
                  <a:lnTo>
                    <a:pt x="254953" y="1758145"/>
                  </a:lnTo>
                  <a:lnTo>
                    <a:pt x="260668" y="1797185"/>
                  </a:lnTo>
                  <a:lnTo>
                    <a:pt x="266700" y="1837496"/>
                  </a:lnTo>
                  <a:lnTo>
                    <a:pt x="273685" y="1879076"/>
                  </a:lnTo>
                  <a:lnTo>
                    <a:pt x="281305" y="1921925"/>
                  </a:lnTo>
                  <a:lnTo>
                    <a:pt x="289243" y="1966044"/>
                  </a:lnTo>
                  <a:lnTo>
                    <a:pt x="298450" y="2011433"/>
                  </a:lnTo>
                  <a:lnTo>
                    <a:pt x="307975" y="2058409"/>
                  </a:lnTo>
                  <a:lnTo>
                    <a:pt x="309245" y="2064440"/>
                  </a:lnTo>
                  <a:lnTo>
                    <a:pt x="310198" y="2070153"/>
                  </a:lnTo>
                  <a:lnTo>
                    <a:pt x="310515" y="2076184"/>
                  </a:lnTo>
                  <a:lnTo>
                    <a:pt x="310833" y="2081579"/>
                  </a:lnTo>
                  <a:lnTo>
                    <a:pt x="310833" y="2087610"/>
                  </a:lnTo>
                  <a:lnTo>
                    <a:pt x="310515" y="2093323"/>
                  </a:lnTo>
                  <a:lnTo>
                    <a:pt x="309880" y="2099037"/>
                  </a:lnTo>
                  <a:lnTo>
                    <a:pt x="308928" y="2104750"/>
                  </a:lnTo>
                  <a:lnTo>
                    <a:pt x="307340" y="2110146"/>
                  </a:lnTo>
                  <a:lnTo>
                    <a:pt x="306070" y="2115542"/>
                  </a:lnTo>
                  <a:lnTo>
                    <a:pt x="304483" y="2120938"/>
                  </a:lnTo>
                  <a:lnTo>
                    <a:pt x="302578" y="2126333"/>
                  </a:lnTo>
                  <a:lnTo>
                    <a:pt x="300038" y="2131412"/>
                  </a:lnTo>
                  <a:lnTo>
                    <a:pt x="297815" y="2136490"/>
                  </a:lnTo>
                  <a:lnTo>
                    <a:pt x="295275" y="2141251"/>
                  </a:lnTo>
                  <a:lnTo>
                    <a:pt x="292100" y="2146013"/>
                  </a:lnTo>
                  <a:lnTo>
                    <a:pt x="288925" y="2150774"/>
                  </a:lnTo>
                  <a:lnTo>
                    <a:pt x="285433" y="2155217"/>
                  </a:lnTo>
                  <a:lnTo>
                    <a:pt x="281940" y="2159344"/>
                  </a:lnTo>
                  <a:lnTo>
                    <a:pt x="278130" y="2163470"/>
                  </a:lnTo>
                  <a:lnTo>
                    <a:pt x="274320" y="2167279"/>
                  </a:lnTo>
                  <a:lnTo>
                    <a:pt x="269875" y="2171405"/>
                  </a:lnTo>
                  <a:lnTo>
                    <a:pt x="265748" y="2174579"/>
                  </a:lnTo>
                  <a:lnTo>
                    <a:pt x="261303" y="2178388"/>
                  </a:lnTo>
                  <a:lnTo>
                    <a:pt x="256223" y="2181244"/>
                  </a:lnTo>
                  <a:lnTo>
                    <a:pt x="251778" y="2184418"/>
                  </a:lnTo>
                  <a:lnTo>
                    <a:pt x="246380" y="2186958"/>
                  </a:lnTo>
                  <a:lnTo>
                    <a:pt x="241300" y="2189180"/>
                  </a:lnTo>
                  <a:lnTo>
                    <a:pt x="235585" y="2191719"/>
                  </a:lnTo>
                  <a:lnTo>
                    <a:pt x="230505" y="2193623"/>
                  </a:lnTo>
                  <a:lnTo>
                    <a:pt x="224473" y="2195210"/>
                  </a:lnTo>
                  <a:lnTo>
                    <a:pt x="218758" y="2196480"/>
                  </a:lnTo>
                  <a:lnTo>
                    <a:pt x="212408" y="2198067"/>
                  </a:lnTo>
                  <a:lnTo>
                    <a:pt x="206375" y="2198702"/>
                  </a:lnTo>
                  <a:lnTo>
                    <a:pt x="200025" y="2199336"/>
                  </a:lnTo>
                  <a:lnTo>
                    <a:pt x="194310" y="2199336"/>
                  </a:lnTo>
                  <a:lnTo>
                    <a:pt x="189230" y="2199336"/>
                  </a:lnTo>
                  <a:lnTo>
                    <a:pt x="184150" y="2199019"/>
                  </a:lnTo>
                  <a:lnTo>
                    <a:pt x="179070" y="2198384"/>
                  </a:lnTo>
                  <a:lnTo>
                    <a:pt x="174308" y="2197749"/>
                  </a:lnTo>
                  <a:lnTo>
                    <a:pt x="169545" y="2196480"/>
                  </a:lnTo>
                  <a:lnTo>
                    <a:pt x="164465" y="2195210"/>
                  </a:lnTo>
                  <a:lnTo>
                    <a:pt x="160020" y="2193941"/>
                  </a:lnTo>
                  <a:lnTo>
                    <a:pt x="155258" y="2192671"/>
                  </a:lnTo>
                  <a:lnTo>
                    <a:pt x="151130" y="2191084"/>
                  </a:lnTo>
                  <a:lnTo>
                    <a:pt x="146368" y="2188862"/>
                  </a:lnTo>
                  <a:lnTo>
                    <a:pt x="141923" y="2186958"/>
                  </a:lnTo>
                  <a:lnTo>
                    <a:pt x="137795" y="2184736"/>
                  </a:lnTo>
                  <a:lnTo>
                    <a:pt x="133350" y="2181879"/>
                  </a:lnTo>
                  <a:lnTo>
                    <a:pt x="129223" y="2179340"/>
                  </a:lnTo>
                  <a:lnTo>
                    <a:pt x="125413" y="2176801"/>
                  </a:lnTo>
                  <a:lnTo>
                    <a:pt x="121603" y="2173627"/>
                  </a:lnTo>
                  <a:lnTo>
                    <a:pt x="117793" y="2170770"/>
                  </a:lnTo>
                  <a:lnTo>
                    <a:pt x="113983" y="2167279"/>
                  </a:lnTo>
                  <a:lnTo>
                    <a:pt x="110808" y="2164105"/>
                  </a:lnTo>
                  <a:lnTo>
                    <a:pt x="107315" y="2160296"/>
                  </a:lnTo>
                  <a:lnTo>
                    <a:pt x="104140" y="2156804"/>
                  </a:lnTo>
                  <a:lnTo>
                    <a:pt x="101283" y="2152678"/>
                  </a:lnTo>
                  <a:lnTo>
                    <a:pt x="98425" y="2148869"/>
                  </a:lnTo>
                  <a:lnTo>
                    <a:pt x="95568" y="2144743"/>
                  </a:lnTo>
                  <a:lnTo>
                    <a:pt x="93028" y="2140617"/>
                  </a:lnTo>
                  <a:lnTo>
                    <a:pt x="90805" y="2136173"/>
                  </a:lnTo>
                  <a:lnTo>
                    <a:pt x="88583" y="2131412"/>
                  </a:lnTo>
                  <a:lnTo>
                    <a:pt x="86678" y="2126968"/>
                  </a:lnTo>
                  <a:lnTo>
                    <a:pt x="84455" y="2122207"/>
                  </a:lnTo>
                  <a:lnTo>
                    <a:pt x="83185" y="2117129"/>
                  </a:lnTo>
                  <a:lnTo>
                    <a:pt x="81598" y="2112368"/>
                  </a:lnTo>
                  <a:lnTo>
                    <a:pt x="80645" y="2107289"/>
                  </a:lnTo>
                  <a:lnTo>
                    <a:pt x="70168" y="2058091"/>
                  </a:lnTo>
                  <a:lnTo>
                    <a:pt x="60643" y="2010163"/>
                  </a:lnTo>
                  <a:lnTo>
                    <a:pt x="52070" y="1963822"/>
                  </a:lnTo>
                  <a:lnTo>
                    <a:pt x="44133" y="1918116"/>
                  </a:lnTo>
                  <a:lnTo>
                    <a:pt x="36830" y="1873997"/>
                  </a:lnTo>
                  <a:lnTo>
                    <a:pt x="30163" y="1830830"/>
                  </a:lnTo>
                  <a:lnTo>
                    <a:pt x="24130" y="1788933"/>
                  </a:lnTo>
                  <a:lnTo>
                    <a:pt x="19050" y="1747988"/>
                  </a:lnTo>
                  <a:lnTo>
                    <a:pt x="14288" y="1708630"/>
                  </a:lnTo>
                  <a:lnTo>
                    <a:pt x="10478" y="1669589"/>
                  </a:lnTo>
                  <a:lnTo>
                    <a:pt x="7303" y="1632135"/>
                  </a:lnTo>
                  <a:lnTo>
                    <a:pt x="4763" y="1595634"/>
                  </a:lnTo>
                  <a:lnTo>
                    <a:pt x="2858" y="1560084"/>
                  </a:lnTo>
                  <a:lnTo>
                    <a:pt x="1270" y="1525487"/>
                  </a:lnTo>
                  <a:lnTo>
                    <a:pt x="318" y="1491843"/>
                  </a:lnTo>
                  <a:lnTo>
                    <a:pt x="0" y="1459467"/>
                  </a:lnTo>
                  <a:lnTo>
                    <a:pt x="0" y="1439153"/>
                  </a:lnTo>
                  <a:lnTo>
                    <a:pt x="318" y="1418840"/>
                  </a:lnTo>
                  <a:lnTo>
                    <a:pt x="1270" y="1399161"/>
                  </a:lnTo>
                  <a:lnTo>
                    <a:pt x="1905" y="1380116"/>
                  </a:lnTo>
                  <a:lnTo>
                    <a:pt x="2858" y="1360755"/>
                  </a:lnTo>
                  <a:lnTo>
                    <a:pt x="4128" y="1342028"/>
                  </a:lnTo>
                  <a:lnTo>
                    <a:pt x="5398" y="1323936"/>
                  </a:lnTo>
                  <a:lnTo>
                    <a:pt x="6985" y="1305844"/>
                  </a:lnTo>
                  <a:lnTo>
                    <a:pt x="9208" y="1288704"/>
                  </a:lnTo>
                  <a:lnTo>
                    <a:pt x="11113" y="1271247"/>
                  </a:lnTo>
                  <a:lnTo>
                    <a:pt x="13335" y="1254424"/>
                  </a:lnTo>
                  <a:lnTo>
                    <a:pt x="15875" y="1237919"/>
                  </a:lnTo>
                  <a:lnTo>
                    <a:pt x="18415" y="1221414"/>
                  </a:lnTo>
                  <a:lnTo>
                    <a:pt x="21273" y="1205861"/>
                  </a:lnTo>
                  <a:lnTo>
                    <a:pt x="24448" y="1190309"/>
                  </a:lnTo>
                  <a:lnTo>
                    <a:pt x="27623" y="1175073"/>
                  </a:lnTo>
                  <a:lnTo>
                    <a:pt x="31115" y="1160155"/>
                  </a:lnTo>
                  <a:lnTo>
                    <a:pt x="34608" y="1145555"/>
                  </a:lnTo>
                  <a:lnTo>
                    <a:pt x="38418" y="1131272"/>
                  </a:lnTo>
                  <a:lnTo>
                    <a:pt x="42228" y="1117306"/>
                  </a:lnTo>
                  <a:lnTo>
                    <a:pt x="46355" y="1103657"/>
                  </a:lnTo>
                  <a:lnTo>
                    <a:pt x="50483" y="1090326"/>
                  </a:lnTo>
                  <a:lnTo>
                    <a:pt x="55245" y="1077313"/>
                  </a:lnTo>
                  <a:lnTo>
                    <a:pt x="59690" y="1064617"/>
                  </a:lnTo>
                  <a:lnTo>
                    <a:pt x="64453" y="1052238"/>
                  </a:lnTo>
                  <a:lnTo>
                    <a:pt x="69533" y="1039859"/>
                  </a:lnTo>
                  <a:lnTo>
                    <a:pt x="74613" y="1027798"/>
                  </a:lnTo>
                  <a:lnTo>
                    <a:pt x="80010" y="1016689"/>
                  </a:lnTo>
                  <a:lnTo>
                    <a:pt x="85090" y="1004945"/>
                  </a:lnTo>
                  <a:lnTo>
                    <a:pt x="90805" y="994153"/>
                  </a:lnTo>
                  <a:lnTo>
                    <a:pt x="96520" y="983044"/>
                  </a:lnTo>
                  <a:lnTo>
                    <a:pt x="102553" y="972887"/>
                  </a:lnTo>
                  <a:lnTo>
                    <a:pt x="108585" y="962413"/>
                  </a:lnTo>
                  <a:lnTo>
                    <a:pt x="114300" y="952573"/>
                  </a:lnTo>
                  <a:lnTo>
                    <a:pt x="120650" y="942416"/>
                  </a:lnTo>
                  <a:lnTo>
                    <a:pt x="127000" y="933211"/>
                  </a:lnTo>
                  <a:lnTo>
                    <a:pt x="133668" y="924324"/>
                  </a:lnTo>
                  <a:lnTo>
                    <a:pt x="140335" y="915119"/>
                  </a:lnTo>
                  <a:lnTo>
                    <a:pt x="147003" y="906549"/>
                  </a:lnTo>
                  <a:lnTo>
                    <a:pt x="153988" y="898297"/>
                  </a:lnTo>
                  <a:lnTo>
                    <a:pt x="160973" y="890362"/>
                  </a:lnTo>
                  <a:lnTo>
                    <a:pt x="167958" y="882744"/>
                  </a:lnTo>
                  <a:lnTo>
                    <a:pt x="175260" y="875126"/>
                  </a:lnTo>
                  <a:lnTo>
                    <a:pt x="182245" y="867826"/>
                  </a:lnTo>
                  <a:lnTo>
                    <a:pt x="189548" y="860843"/>
                  </a:lnTo>
                  <a:lnTo>
                    <a:pt x="196850" y="854178"/>
                  </a:lnTo>
                  <a:lnTo>
                    <a:pt x="204153" y="847830"/>
                  </a:lnTo>
                  <a:lnTo>
                    <a:pt x="211773" y="841482"/>
                  </a:lnTo>
                  <a:lnTo>
                    <a:pt x="219075" y="835451"/>
                  </a:lnTo>
                  <a:lnTo>
                    <a:pt x="226695" y="829738"/>
                  </a:lnTo>
                  <a:lnTo>
                    <a:pt x="233998" y="824342"/>
                  </a:lnTo>
                  <a:lnTo>
                    <a:pt x="241618" y="819263"/>
                  </a:lnTo>
                  <a:lnTo>
                    <a:pt x="249238" y="814185"/>
                  </a:lnTo>
                  <a:lnTo>
                    <a:pt x="256540" y="809741"/>
                  </a:lnTo>
                  <a:lnTo>
                    <a:pt x="271463" y="800536"/>
                  </a:lnTo>
                  <a:lnTo>
                    <a:pt x="286385" y="792919"/>
                  </a:lnTo>
                  <a:lnTo>
                    <a:pt x="301625" y="785936"/>
                  </a:lnTo>
                  <a:lnTo>
                    <a:pt x="315913" y="779905"/>
                  </a:lnTo>
                  <a:lnTo>
                    <a:pt x="330200" y="774827"/>
                  </a:lnTo>
                  <a:lnTo>
                    <a:pt x="339408" y="771653"/>
                  </a:lnTo>
                  <a:lnTo>
                    <a:pt x="348298" y="768796"/>
                  </a:lnTo>
                  <a:lnTo>
                    <a:pt x="357188" y="766574"/>
                  </a:lnTo>
                  <a:lnTo>
                    <a:pt x="366078" y="764035"/>
                  </a:lnTo>
                  <a:lnTo>
                    <a:pt x="374650" y="762131"/>
                  </a:lnTo>
                  <a:lnTo>
                    <a:pt x="382905" y="760544"/>
                  </a:lnTo>
                  <a:lnTo>
                    <a:pt x="398463" y="757687"/>
                  </a:lnTo>
                  <a:lnTo>
                    <a:pt x="413385" y="755782"/>
                  </a:lnTo>
                  <a:lnTo>
                    <a:pt x="427038" y="754830"/>
                  </a:lnTo>
                  <a:lnTo>
                    <a:pt x="439420" y="754195"/>
                  </a:lnTo>
                  <a:lnTo>
                    <a:pt x="450215" y="753878"/>
                  </a:lnTo>
                  <a:lnTo>
                    <a:pt x="456883" y="753878"/>
                  </a:lnTo>
                  <a:lnTo>
                    <a:pt x="463868" y="753243"/>
                  </a:lnTo>
                  <a:lnTo>
                    <a:pt x="470853" y="752926"/>
                  </a:lnTo>
                  <a:lnTo>
                    <a:pt x="1032828" y="752926"/>
                  </a:lnTo>
                  <a:lnTo>
                    <a:pt x="1039178" y="751339"/>
                  </a:lnTo>
                  <a:lnTo>
                    <a:pt x="1052513" y="747847"/>
                  </a:lnTo>
                  <a:lnTo>
                    <a:pt x="1068388" y="743404"/>
                  </a:lnTo>
                  <a:lnTo>
                    <a:pt x="1086168" y="738643"/>
                  </a:lnTo>
                  <a:lnTo>
                    <a:pt x="1105218" y="732612"/>
                  </a:lnTo>
                  <a:lnTo>
                    <a:pt x="1125855" y="726264"/>
                  </a:lnTo>
                  <a:lnTo>
                    <a:pt x="1147128" y="718646"/>
                  </a:lnTo>
                  <a:lnTo>
                    <a:pt x="1168718" y="710711"/>
                  </a:lnTo>
                  <a:lnTo>
                    <a:pt x="1190308" y="701506"/>
                  </a:lnTo>
                  <a:lnTo>
                    <a:pt x="1211898" y="692302"/>
                  </a:lnTo>
                  <a:lnTo>
                    <a:pt x="1222058" y="687223"/>
                  </a:lnTo>
                  <a:lnTo>
                    <a:pt x="1232535" y="682462"/>
                  </a:lnTo>
                  <a:lnTo>
                    <a:pt x="1242060" y="677066"/>
                  </a:lnTo>
                  <a:lnTo>
                    <a:pt x="1251585" y="671670"/>
                  </a:lnTo>
                  <a:lnTo>
                    <a:pt x="1261110" y="666592"/>
                  </a:lnTo>
                  <a:lnTo>
                    <a:pt x="1269683" y="661196"/>
                  </a:lnTo>
                  <a:lnTo>
                    <a:pt x="1280478" y="653896"/>
                  </a:lnTo>
                  <a:lnTo>
                    <a:pt x="1290638" y="646913"/>
                  </a:lnTo>
                  <a:lnTo>
                    <a:pt x="1299210" y="639930"/>
                  </a:lnTo>
                  <a:lnTo>
                    <a:pt x="1306513" y="633264"/>
                  </a:lnTo>
                  <a:lnTo>
                    <a:pt x="1312863" y="627234"/>
                  </a:lnTo>
                  <a:lnTo>
                    <a:pt x="1317625" y="621520"/>
                  </a:lnTo>
                  <a:lnTo>
                    <a:pt x="1321435" y="617077"/>
                  </a:lnTo>
                  <a:lnTo>
                    <a:pt x="1323340" y="612951"/>
                  </a:lnTo>
                  <a:lnTo>
                    <a:pt x="1324928" y="610094"/>
                  </a:lnTo>
                  <a:lnTo>
                    <a:pt x="1325880" y="608190"/>
                  </a:lnTo>
                  <a:lnTo>
                    <a:pt x="1325880" y="606920"/>
                  </a:lnTo>
                  <a:lnTo>
                    <a:pt x="1325880" y="605650"/>
                  </a:lnTo>
                  <a:lnTo>
                    <a:pt x="1324928" y="602794"/>
                  </a:lnTo>
                  <a:lnTo>
                    <a:pt x="1324293" y="600254"/>
                  </a:lnTo>
                  <a:lnTo>
                    <a:pt x="1323023" y="597398"/>
                  </a:lnTo>
                  <a:lnTo>
                    <a:pt x="1321435" y="593589"/>
                  </a:lnTo>
                  <a:lnTo>
                    <a:pt x="1319213" y="589463"/>
                  </a:lnTo>
                  <a:lnTo>
                    <a:pt x="1315720" y="584384"/>
                  </a:lnTo>
                  <a:lnTo>
                    <a:pt x="1312228" y="578354"/>
                  </a:lnTo>
                  <a:lnTo>
                    <a:pt x="1307148" y="572005"/>
                  </a:lnTo>
                  <a:lnTo>
                    <a:pt x="1301433" y="565340"/>
                  </a:lnTo>
                  <a:lnTo>
                    <a:pt x="1294448" y="557722"/>
                  </a:lnTo>
                  <a:lnTo>
                    <a:pt x="1286828" y="549787"/>
                  </a:lnTo>
                  <a:lnTo>
                    <a:pt x="1278255" y="541535"/>
                  </a:lnTo>
                  <a:lnTo>
                    <a:pt x="1268413" y="532647"/>
                  </a:lnTo>
                  <a:lnTo>
                    <a:pt x="1253808" y="520269"/>
                  </a:lnTo>
                  <a:lnTo>
                    <a:pt x="1237298" y="507572"/>
                  </a:lnTo>
                  <a:lnTo>
                    <a:pt x="1218883" y="493924"/>
                  </a:lnTo>
                  <a:lnTo>
                    <a:pt x="1198563" y="480276"/>
                  </a:lnTo>
                  <a:lnTo>
                    <a:pt x="1176020" y="465675"/>
                  </a:lnTo>
                  <a:lnTo>
                    <a:pt x="1151573" y="451074"/>
                  </a:lnTo>
                  <a:lnTo>
                    <a:pt x="1125220" y="435522"/>
                  </a:lnTo>
                  <a:lnTo>
                    <a:pt x="1096328" y="419969"/>
                  </a:lnTo>
                  <a:lnTo>
                    <a:pt x="1097915" y="414256"/>
                  </a:lnTo>
                  <a:lnTo>
                    <a:pt x="1099185" y="408860"/>
                  </a:lnTo>
                  <a:lnTo>
                    <a:pt x="1101090" y="400290"/>
                  </a:lnTo>
                  <a:lnTo>
                    <a:pt x="1102678" y="391720"/>
                  </a:lnTo>
                  <a:lnTo>
                    <a:pt x="1104583" y="382833"/>
                  </a:lnTo>
                  <a:lnTo>
                    <a:pt x="1105535" y="373945"/>
                  </a:lnTo>
                  <a:lnTo>
                    <a:pt x="1106488" y="365375"/>
                  </a:lnTo>
                  <a:lnTo>
                    <a:pt x="1107440" y="356805"/>
                  </a:lnTo>
                  <a:lnTo>
                    <a:pt x="1108075" y="348236"/>
                  </a:lnTo>
                  <a:lnTo>
                    <a:pt x="1108393" y="339666"/>
                  </a:lnTo>
                  <a:lnTo>
                    <a:pt x="1108710" y="330778"/>
                  </a:lnTo>
                  <a:lnTo>
                    <a:pt x="1108710" y="322208"/>
                  </a:lnTo>
                  <a:lnTo>
                    <a:pt x="1108393" y="313639"/>
                  </a:lnTo>
                  <a:lnTo>
                    <a:pt x="1107758" y="305069"/>
                  </a:lnTo>
                  <a:lnTo>
                    <a:pt x="1107440" y="296499"/>
                  </a:lnTo>
                  <a:lnTo>
                    <a:pt x="1106488" y="287611"/>
                  </a:lnTo>
                  <a:lnTo>
                    <a:pt x="1105535" y="279041"/>
                  </a:lnTo>
                  <a:lnTo>
                    <a:pt x="1104265" y="270472"/>
                  </a:lnTo>
                  <a:lnTo>
                    <a:pt x="1102360" y="262219"/>
                  </a:lnTo>
                  <a:lnTo>
                    <a:pt x="1100773" y="253649"/>
                  </a:lnTo>
                  <a:lnTo>
                    <a:pt x="1098868" y="245079"/>
                  </a:lnTo>
                  <a:lnTo>
                    <a:pt x="1096963" y="236827"/>
                  </a:lnTo>
                  <a:lnTo>
                    <a:pt x="1094423" y="228574"/>
                  </a:lnTo>
                  <a:lnTo>
                    <a:pt x="1091883" y="220322"/>
                  </a:lnTo>
                  <a:lnTo>
                    <a:pt x="1089343" y="212069"/>
                  </a:lnTo>
                  <a:lnTo>
                    <a:pt x="1086168" y="204134"/>
                  </a:lnTo>
                  <a:lnTo>
                    <a:pt x="1083310" y="195564"/>
                  </a:lnTo>
                  <a:lnTo>
                    <a:pt x="1079818" y="187629"/>
                  </a:lnTo>
                  <a:lnTo>
                    <a:pt x="1076325" y="179694"/>
                  </a:lnTo>
                  <a:lnTo>
                    <a:pt x="1072515" y="171759"/>
                  </a:lnTo>
                  <a:lnTo>
                    <a:pt x="1068705" y="164141"/>
                  </a:lnTo>
                  <a:lnTo>
                    <a:pt x="1064578" y="156523"/>
                  </a:lnTo>
                  <a:lnTo>
                    <a:pt x="1059815" y="148588"/>
                  </a:lnTo>
                  <a:lnTo>
                    <a:pt x="1055688" y="141288"/>
                  </a:lnTo>
                  <a:close/>
                  <a:moveTo>
                    <a:pt x="743895" y="0"/>
                  </a:moveTo>
                  <a:lnTo>
                    <a:pt x="752158" y="0"/>
                  </a:lnTo>
                  <a:lnTo>
                    <a:pt x="760421" y="0"/>
                  </a:lnTo>
                  <a:lnTo>
                    <a:pt x="768366" y="318"/>
                  </a:lnTo>
                  <a:lnTo>
                    <a:pt x="776629" y="636"/>
                  </a:lnTo>
                  <a:lnTo>
                    <a:pt x="784892" y="1589"/>
                  </a:lnTo>
                  <a:lnTo>
                    <a:pt x="792837" y="2543"/>
                  </a:lnTo>
                  <a:lnTo>
                    <a:pt x="801100" y="3814"/>
                  </a:lnTo>
                  <a:lnTo>
                    <a:pt x="809681" y="5085"/>
                  </a:lnTo>
                  <a:lnTo>
                    <a:pt x="817944" y="6674"/>
                  </a:lnTo>
                  <a:lnTo>
                    <a:pt x="826207" y="8263"/>
                  </a:lnTo>
                  <a:lnTo>
                    <a:pt x="840191" y="12077"/>
                  </a:lnTo>
                  <a:lnTo>
                    <a:pt x="853857" y="16208"/>
                  </a:lnTo>
                  <a:lnTo>
                    <a:pt x="867204" y="20975"/>
                  </a:lnTo>
                  <a:lnTo>
                    <a:pt x="880235" y="26378"/>
                  </a:lnTo>
                  <a:lnTo>
                    <a:pt x="892947" y="31781"/>
                  </a:lnTo>
                  <a:lnTo>
                    <a:pt x="905341" y="38137"/>
                  </a:lnTo>
                  <a:lnTo>
                    <a:pt x="917736" y="44811"/>
                  </a:lnTo>
                  <a:lnTo>
                    <a:pt x="929177" y="52121"/>
                  </a:lnTo>
                  <a:lnTo>
                    <a:pt x="940618" y="59748"/>
                  </a:lnTo>
                  <a:lnTo>
                    <a:pt x="951424" y="68011"/>
                  </a:lnTo>
                  <a:lnTo>
                    <a:pt x="962229" y="76592"/>
                  </a:lnTo>
                  <a:lnTo>
                    <a:pt x="972399" y="85490"/>
                  </a:lnTo>
                  <a:lnTo>
                    <a:pt x="982251" y="94707"/>
                  </a:lnTo>
                  <a:lnTo>
                    <a:pt x="991785" y="104559"/>
                  </a:lnTo>
                  <a:lnTo>
                    <a:pt x="1000684" y="114729"/>
                  </a:lnTo>
                  <a:lnTo>
                    <a:pt x="1008947" y="125216"/>
                  </a:lnTo>
                  <a:lnTo>
                    <a:pt x="1014667" y="132208"/>
                  </a:lnTo>
                  <a:lnTo>
                    <a:pt x="1020070" y="139518"/>
                  </a:lnTo>
                  <a:lnTo>
                    <a:pt x="1025155" y="147145"/>
                  </a:lnTo>
                  <a:lnTo>
                    <a:pt x="1029604" y="154455"/>
                  </a:lnTo>
                  <a:lnTo>
                    <a:pt x="1034371" y="162400"/>
                  </a:lnTo>
                  <a:lnTo>
                    <a:pt x="1039139" y="170027"/>
                  </a:lnTo>
                  <a:lnTo>
                    <a:pt x="1043270" y="177973"/>
                  </a:lnTo>
                  <a:lnTo>
                    <a:pt x="1047402" y="185918"/>
                  </a:lnTo>
                  <a:lnTo>
                    <a:pt x="1050897" y="194181"/>
                  </a:lnTo>
                  <a:lnTo>
                    <a:pt x="1054711" y="202444"/>
                  </a:lnTo>
                  <a:lnTo>
                    <a:pt x="1057889" y="211025"/>
                  </a:lnTo>
                  <a:lnTo>
                    <a:pt x="1061067" y="219288"/>
                  </a:lnTo>
                  <a:lnTo>
                    <a:pt x="1063928" y="227868"/>
                  </a:lnTo>
                  <a:lnTo>
                    <a:pt x="1066470" y="236449"/>
                  </a:lnTo>
                  <a:lnTo>
                    <a:pt x="1069013" y="245030"/>
                  </a:lnTo>
                  <a:lnTo>
                    <a:pt x="1071237" y="254247"/>
                  </a:lnTo>
                  <a:lnTo>
                    <a:pt x="1072826" y="263145"/>
                  </a:lnTo>
                  <a:lnTo>
                    <a:pt x="1074733" y="271726"/>
                  </a:lnTo>
                  <a:lnTo>
                    <a:pt x="1076322" y="280942"/>
                  </a:lnTo>
                  <a:lnTo>
                    <a:pt x="1077276" y="290159"/>
                  </a:lnTo>
                  <a:lnTo>
                    <a:pt x="1078229" y="299057"/>
                  </a:lnTo>
                  <a:lnTo>
                    <a:pt x="1078865" y="308274"/>
                  </a:lnTo>
                  <a:lnTo>
                    <a:pt x="1079182" y="317808"/>
                  </a:lnTo>
                  <a:lnTo>
                    <a:pt x="1079500" y="327025"/>
                  </a:lnTo>
                  <a:lnTo>
                    <a:pt x="1079182" y="336241"/>
                  </a:lnTo>
                  <a:lnTo>
                    <a:pt x="1078865" y="345457"/>
                  </a:lnTo>
                  <a:lnTo>
                    <a:pt x="1078229" y="354992"/>
                  </a:lnTo>
                  <a:lnTo>
                    <a:pt x="1077593" y="364208"/>
                  </a:lnTo>
                  <a:lnTo>
                    <a:pt x="1076322" y="373742"/>
                  </a:lnTo>
                  <a:lnTo>
                    <a:pt x="1074733" y="383277"/>
                  </a:lnTo>
                  <a:lnTo>
                    <a:pt x="1072826" y="392493"/>
                  </a:lnTo>
                  <a:lnTo>
                    <a:pt x="1070919" y="402027"/>
                  </a:lnTo>
                  <a:lnTo>
                    <a:pt x="1069966" y="405841"/>
                  </a:lnTo>
                  <a:lnTo>
                    <a:pt x="1068059" y="414104"/>
                  </a:lnTo>
                  <a:lnTo>
                    <a:pt x="1065517" y="422049"/>
                  </a:lnTo>
                  <a:lnTo>
                    <a:pt x="1062974" y="429994"/>
                  </a:lnTo>
                  <a:lnTo>
                    <a:pt x="1060432" y="437622"/>
                  </a:lnTo>
                  <a:lnTo>
                    <a:pt x="1057571" y="445249"/>
                  </a:lnTo>
                  <a:lnTo>
                    <a:pt x="1054711" y="453194"/>
                  </a:lnTo>
                  <a:lnTo>
                    <a:pt x="1051215" y="460822"/>
                  </a:lnTo>
                  <a:lnTo>
                    <a:pt x="1048037" y="468131"/>
                  </a:lnTo>
                  <a:lnTo>
                    <a:pt x="1044224" y="475441"/>
                  </a:lnTo>
                  <a:lnTo>
                    <a:pt x="1040728" y="482433"/>
                  </a:lnTo>
                  <a:lnTo>
                    <a:pt x="1032782" y="496416"/>
                  </a:lnTo>
                  <a:lnTo>
                    <a:pt x="1024519" y="510082"/>
                  </a:lnTo>
                  <a:lnTo>
                    <a:pt x="1014985" y="522794"/>
                  </a:lnTo>
                  <a:lnTo>
                    <a:pt x="1005451" y="535189"/>
                  </a:lnTo>
                  <a:lnTo>
                    <a:pt x="994963" y="547266"/>
                  </a:lnTo>
                  <a:lnTo>
                    <a:pt x="984476" y="558389"/>
                  </a:lnTo>
                  <a:lnTo>
                    <a:pt x="973035" y="569512"/>
                  </a:lnTo>
                  <a:lnTo>
                    <a:pt x="961276" y="579682"/>
                  </a:lnTo>
                  <a:lnTo>
                    <a:pt x="949199" y="589534"/>
                  </a:lnTo>
                  <a:lnTo>
                    <a:pt x="936169" y="598433"/>
                  </a:lnTo>
                  <a:lnTo>
                    <a:pt x="923139" y="607013"/>
                  </a:lnTo>
                  <a:lnTo>
                    <a:pt x="909473" y="614959"/>
                  </a:lnTo>
                  <a:lnTo>
                    <a:pt x="896125" y="621950"/>
                  </a:lnTo>
                  <a:lnTo>
                    <a:pt x="881824" y="628624"/>
                  </a:lnTo>
                  <a:lnTo>
                    <a:pt x="867204" y="634663"/>
                  </a:lnTo>
                  <a:lnTo>
                    <a:pt x="852585" y="639748"/>
                  </a:lnTo>
                  <a:lnTo>
                    <a:pt x="837331" y="644197"/>
                  </a:lnTo>
                  <a:lnTo>
                    <a:pt x="822076" y="648011"/>
                  </a:lnTo>
                  <a:lnTo>
                    <a:pt x="806503" y="650871"/>
                  </a:lnTo>
                  <a:lnTo>
                    <a:pt x="790931" y="653413"/>
                  </a:lnTo>
                  <a:lnTo>
                    <a:pt x="775040" y="655002"/>
                  </a:lnTo>
                  <a:lnTo>
                    <a:pt x="758832" y="655638"/>
                  </a:lnTo>
                  <a:lnTo>
                    <a:pt x="750887" y="655638"/>
                  </a:lnTo>
                  <a:lnTo>
                    <a:pt x="742624" y="655638"/>
                  </a:lnTo>
                  <a:lnTo>
                    <a:pt x="734679" y="655320"/>
                  </a:lnTo>
                  <a:lnTo>
                    <a:pt x="726415" y="654685"/>
                  </a:lnTo>
                  <a:lnTo>
                    <a:pt x="718470" y="654049"/>
                  </a:lnTo>
                  <a:lnTo>
                    <a:pt x="710207" y="653096"/>
                  </a:lnTo>
                  <a:lnTo>
                    <a:pt x="702262" y="651507"/>
                  </a:lnTo>
                  <a:lnTo>
                    <a:pt x="693681" y="650235"/>
                  </a:lnTo>
                  <a:lnTo>
                    <a:pt x="685418" y="648964"/>
                  </a:lnTo>
                  <a:lnTo>
                    <a:pt x="677473" y="647057"/>
                  </a:lnTo>
                  <a:lnTo>
                    <a:pt x="669210" y="644833"/>
                  </a:lnTo>
                  <a:lnTo>
                    <a:pt x="661265" y="642608"/>
                  </a:lnTo>
                  <a:lnTo>
                    <a:pt x="653002" y="640383"/>
                  </a:lnTo>
                  <a:lnTo>
                    <a:pt x="645374" y="637523"/>
                  </a:lnTo>
                  <a:lnTo>
                    <a:pt x="637111" y="634981"/>
                  </a:lnTo>
                  <a:lnTo>
                    <a:pt x="629484" y="632120"/>
                  </a:lnTo>
                  <a:lnTo>
                    <a:pt x="621857" y="628942"/>
                  </a:lnTo>
                  <a:lnTo>
                    <a:pt x="614547" y="625764"/>
                  </a:lnTo>
                  <a:lnTo>
                    <a:pt x="607237" y="621950"/>
                  </a:lnTo>
                  <a:lnTo>
                    <a:pt x="599928" y="618455"/>
                  </a:lnTo>
                  <a:lnTo>
                    <a:pt x="592618" y="614641"/>
                  </a:lnTo>
                  <a:lnTo>
                    <a:pt x="585627" y="610827"/>
                  </a:lnTo>
                  <a:lnTo>
                    <a:pt x="571961" y="601929"/>
                  </a:lnTo>
                  <a:lnTo>
                    <a:pt x="559248" y="593030"/>
                  </a:lnTo>
                  <a:lnTo>
                    <a:pt x="546536" y="583496"/>
                  </a:lnTo>
                  <a:lnTo>
                    <a:pt x="534142" y="573008"/>
                  </a:lnTo>
                  <a:lnTo>
                    <a:pt x="522383" y="562202"/>
                  </a:lnTo>
                  <a:lnTo>
                    <a:pt x="511577" y="550761"/>
                  </a:lnTo>
                  <a:lnTo>
                    <a:pt x="501407" y="539320"/>
                  </a:lnTo>
                  <a:lnTo>
                    <a:pt x="491238" y="526926"/>
                  </a:lnTo>
                  <a:lnTo>
                    <a:pt x="482021" y="513896"/>
                  </a:lnTo>
                  <a:lnTo>
                    <a:pt x="473440" y="500866"/>
                  </a:lnTo>
                  <a:lnTo>
                    <a:pt x="465495" y="487200"/>
                  </a:lnTo>
                  <a:lnTo>
                    <a:pt x="457868" y="473216"/>
                  </a:lnTo>
                  <a:lnTo>
                    <a:pt x="451512" y="458915"/>
                  </a:lnTo>
                  <a:lnTo>
                    <a:pt x="445473" y="444614"/>
                  </a:lnTo>
                  <a:lnTo>
                    <a:pt x="440070" y="429677"/>
                  </a:lnTo>
                  <a:lnTo>
                    <a:pt x="435621" y="414422"/>
                  </a:lnTo>
                  <a:lnTo>
                    <a:pt x="431807" y="399167"/>
                  </a:lnTo>
                  <a:lnTo>
                    <a:pt x="428629" y="383594"/>
                  </a:lnTo>
                  <a:lnTo>
                    <a:pt x="426405" y="367704"/>
                  </a:lnTo>
                  <a:lnTo>
                    <a:pt x="424816" y="351496"/>
                  </a:lnTo>
                  <a:lnTo>
                    <a:pt x="424498" y="343551"/>
                  </a:lnTo>
                  <a:lnTo>
                    <a:pt x="424180" y="335605"/>
                  </a:lnTo>
                  <a:lnTo>
                    <a:pt x="423862" y="327342"/>
                  </a:lnTo>
                  <a:lnTo>
                    <a:pt x="424180" y="319397"/>
                  </a:lnTo>
                  <a:lnTo>
                    <a:pt x="424498" y="311134"/>
                  </a:lnTo>
                  <a:lnTo>
                    <a:pt x="424816" y="303189"/>
                  </a:lnTo>
                  <a:lnTo>
                    <a:pt x="425769" y="294608"/>
                  </a:lnTo>
                  <a:lnTo>
                    <a:pt x="426405" y="286345"/>
                  </a:lnTo>
                  <a:lnTo>
                    <a:pt x="427676" y="278082"/>
                  </a:lnTo>
                  <a:lnTo>
                    <a:pt x="428947" y="269819"/>
                  </a:lnTo>
                  <a:lnTo>
                    <a:pt x="430854" y="261874"/>
                  </a:lnTo>
                  <a:lnTo>
                    <a:pt x="432443" y="253611"/>
                  </a:lnTo>
                  <a:lnTo>
                    <a:pt x="434350" y="245030"/>
                  </a:lnTo>
                  <a:lnTo>
                    <a:pt x="436892" y="237085"/>
                  </a:lnTo>
                  <a:lnTo>
                    <a:pt x="439117" y="229140"/>
                  </a:lnTo>
                  <a:lnTo>
                    <a:pt x="441659" y="221194"/>
                  </a:lnTo>
                  <a:lnTo>
                    <a:pt x="444520" y="213249"/>
                  </a:lnTo>
                  <a:lnTo>
                    <a:pt x="447380" y="205622"/>
                  </a:lnTo>
                  <a:lnTo>
                    <a:pt x="450558" y="197994"/>
                  </a:lnTo>
                  <a:lnTo>
                    <a:pt x="454054" y="190685"/>
                  </a:lnTo>
                  <a:lnTo>
                    <a:pt x="457232" y="183375"/>
                  </a:lnTo>
                  <a:lnTo>
                    <a:pt x="461046" y="176066"/>
                  </a:lnTo>
                  <a:lnTo>
                    <a:pt x="464859" y="169074"/>
                  </a:lnTo>
                  <a:lnTo>
                    <a:pt x="468991" y="161764"/>
                  </a:lnTo>
                  <a:lnTo>
                    <a:pt x="477254" y="148099"/>
                  </a:lnTo>
                  <a:lnTo>
                    <a:pt x="486470" y="135068"/>
                  </a:lnTo>
                  <a:lnTo>
                    <a:pt x="496322" y="122356"/>
                  </a:lnTo>
                  <a:lnTo>
                    <a:pt x="506492" y="109962"/>
                  </a:lnTo>
                  <a:lnTo>
                    <a:pt x="517298" y="98521"/>
                  </a:lnTo>
                  <a:lnTo>
                    <a:pt x="528421" y="87397"/>
                  </a:lnTo>
                  <a:lnTo>
                    <a:pt x="540498" y="77227"/>
                  </a:lnTo>
                  <a:lnTo>
                    <a:pt x="552892" y="67058"/>
                  </a:lnTo>
                  <a:lnTo>
                    <a:pt x="565287" y="57841"/>
                  </a:lnTo>
                  <a:lnTo>
                    <a:pt x="578635" y="49578"/>
                  </a:lnTo>
                  <a:lnTo>
                    <a:pt x="591983" y="41633"/>
                  </a:lnTo>
                  <a:lnTo>
                    <a:pt x="605966" y="34006"/>
                  </a:lnTo>
                  <a:lnTo>
                    <a:pt x="620268" y="27332"/>
                  </a:lnTo>
                  <a:lnTo>
                    <a:pt x="634887" y="21293"/>
                  </a:lnTo>
                  <a:lnTo>
                    <a:pt x="649824" y="16208"/>
                  </a:lnTo>
                  <a:lnTo>
                    <a:pt x="664761" y="11759"/>
                  </a:lnTo>
                  <a:lnTo>
                    <a:pt x="680651" y="7627"/>
                  </a:lnTo>
                  <a:lnTo>
                    <a:pt x="696224" y="4767"/>
                  </a:lnTo>
                  <a:lnTo>
                    <a:pt x="711796" y="2225"/>
                  </a:lnTo>
                  <a:lnTo>
                    <a:pt x="727687" y="636"/>
                  </a:lnTo>
                  <a:lnTo>
                    <a:pt x="735632" y="318"/>
                  </a:lnTo>
                  <a:lnTo>
                    <a:pt x="743895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p>
              <a:pPr algn="ctr" defTabSz="913765">
                <a:defRPr/>
              </a:pPr>
              <a:endParaRPr lang="zh-CN" altLang="en-US" sz="1800" kern="0">
                <a:solidFill>
                  <a:schemeClr val="bg1"/>
                </a:solidFill>
              </a:endParaRPr>
            </a:p>
          </p:txBody>
        </p:sp>
        <p:sp>
          <p:nvSpPr>
            <p:cNvPr id="18" name="椭圆 17"/>
            <p:cNvSpPr/>
            <p:nvPr>
              <p:custDataLst>
                <p:tags r:id="rId10"/>
              </p:custDataLst>
            </p:nvPr>
          </p:nvSpPr>
          <p:spPr>
            <a:xfrm>
              <a:off x="2100" y="3947"/>
              <a:ext cx="4807" cy="4942"/>
            </a:xfrm>
            <a:prstGeom prst="ellipse">
              <a:avLst/>
            </a:prstGeom>
            <a:noFill/>
            <a:ln w="15875" cap="flat" cmpd="sng" algn="ctr">
              <a:solidFill>
                <a:schemeClr val="bg1"/>
              </a:solidFill>
              <a:prstDash val="dash"/>
              <a:miter lim="800000"/>
            </a:ln>
            <a:effectLst/>
          </p:spPr>
          <p:txBody>
            <a:bodyPr rtlCol="0" anchor="ctr"/>
            <a:p>
              <a:pPr algn="ctr" defTabSz="913765">
                <a:defRPr/>
              </a:pPr>
              <a:endParaRPr lang="zh-CN" altLang="en-US" sz="1800" kern="0">
                <a:solidFill>
                  <a:schemeClr val="bg1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</p:spTree>
    <p:custDataLst>
      <p:tags r:id="rId1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ldLvl="0" animBg="1"/>
      <p:bldP spid="11" grpId="0" bldLvl="0" animBg="1"/>
      <p:bldP spid="39" grpId="0" bldLvl="0" animBg="1"/>
      <p:bldP spid="40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 rot="15979270" flipH="1">
            <a:off x="8849092" y="2534558"/>
            <a:ext cx="4032071" cy="3736456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579301" y="316005"/>
            <a:ext cx="2274570" cy="735965"/>
          </a:xfrm>
          <a:prstGeom prst="rect">
            <a:avLst/>
          </a:prstGeom>
        </p:spPr>
        <p:txBody>
          <a:bodyPr wrap="none" lIns="121850" tIns="60924" rIns="121850" bIns="60924">
            <a:spAutoFit/>
          </a:bodyPr>
          <a:lstStyle/>
          <a:p>
            <a:pPr algn="l"/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任务准备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648971" y="321555"/>
            <a:ext cx="709208" cy="709467"/>
            <a:chOff x="646916" y="321629"/>
            <a:chExt cx="709372" cy="709631"/>
          </a:xfrm>
        </p:grpSpPr>
        <p:grpSp>
          <p:nvGrpSpPr>
            <p:cNvPr id="3" name="组合 2"/>
            <p:cNvGrpSpPr/>
            <p:nvPr/>
          </p:nvGrpSpPr>
          <p:grpSpPr>
            <a:xfrm>
              <a:off x="646916" y="321629"/>
              <a:ext cx="709372" cy="709631"/>
              <a:chOff x="5614910" y="779869"/>
              <a:chExt cx="860050" cy="860050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5614910" y="779869"/>
                <a:ext cx="860050" cy="8600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  <a:lumOff val="5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70000">
                    <a:srgbClr val="FAFAFA"/>
                  </a:gs>
                </a:gsLst>
                <a:lin ang="8100000" scaled="1"/>
                <a:tileRect/>
              </a:gradFill>
              <a:ln w="25400">
                <a:solidFill>
                  <a:schemeClr val="bg1"/>
                </a:solidFill>
              </a:ln>
              <a:effectLst>
                <a:outerShdw blurRad="254000" dist="190500" dir="8100000" algn="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00"/>
              </a:p>
            </p:txBody>
          </p:sp>
          <p:sp>
            <p:nvSpPr>
              <p:cNvPr id="6" name="椭圆 5"/>
              <p:cNvSpPr/>
              <p:nvPr/>
            </p:nvSpPr>
            <p:spPr>
              <a:xfrm flipV="1">
                <a:off x="5681087" y="846745"/>
                <a:ext cx="746745" cy="746746"/>
              </a:xfrm>
              <a:prstGeom prst="ellipse">
                <a:avLst/>
              </a:prstGeom>
              <a:solidFill>
                <a:srgbClr val="78BE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87" y="346493"/>
              <a:ext cx="620031" cy="659902"/>
            </a:xfrm>
            <a:prstGeom prst="rect">
              <a:avLst/>
            </a:prstGeom>
          </p:spPr>
        </p:pic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283" y="5690546"/>
            <a:ext cx="1161022" cy="123568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18499" y="6065365"/>
            <a:ext cx="679548" cy="1042177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94394" y="6028762"/>
            <a:ext cx="779543" cy="101538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760" y="6146683"/>
            <a:ext cx="586317" cy="62402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6303010" y="1988820"/>
            <a:ext cx="4352925" cy="3501390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</a:srgbClr>
              </a:gs>
              <a:gs pos="74000">
                <a:srgbClr val="A5A5A5">
                  <a:lumMod val="45000"/>
                  <a:lumOff val="55000"/>
                </a:srgbClr>
              </a:gs>
              <a:gs pos="83000">
                <a:srgbClr val="A5A5A5">
                  <a:lumMod val="45000"/>
                  <a:lumOff val="55000"/>
                </a:srgbClr>
              </a:gs>
              <a:gs pos="100000">
                <a:srgbClr val="A5A5A5">
                  <a:lumMod val="30000"/>
                  <a:lumOff val="70000"/>
                </a:srgbClr>
              </a:gs>
            </a:gsLst>
            <a:lin ang="18900000" scaled="1"/>
            <a:tileRect/>
          </a:gradFill>
          <a:ln w="12700" cap="flat" cmpd="sng" algn="ctr">
            <a:gradFill flip="none" rotWithShape="1">
              <a:gsLst>
                <a:gs pos="0">
                  <a:srgbClr val="A5A5A5">
                    <a:lumMod val="5000"/>
                    <a:lumOff val="95000"/>
                  </a:srgbClr>
                </a:gs>
                <a:gs pos="74000">
                  <a:srgbClr val="A5A5A5">
                    <a:lumMod val="45000"/>
                    <a:lumOff val="55000"/>
                  </a:srgbClr>
                </a:gs>
                <a:gs pos="83000">
                  <a:srgbClr val="A5A5A5">
                    <a:lumMod val="45000"/>
                    <a:lumOff val="55000"/>
                  </a:srgbClr>
                </a:gs>
                <a:gs pos="100000">
                  <a:srgbClr val="A5A5A5">
                    <a:lumMod val="30000"/>
                    <a:lumOff val="70000"/>
                  </a:srgbClr>
                </a:gs>
              </a:gsLst>
              <a:lin ang="8100000" scaled="1"/>
              <a:tileRect/>
            </a:gradFill>
            <a:prstDash val="solid"/>
            <a:miter lim="800000"/>
          </a:ln>
          <a:effectLst>
            <a:outerShdw blurRad="127000" dist="1270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913765">
              <a:defRPr/>
            </a:pPr>
            <a:endParaRPr lang="zh-CN" altLang="en-US" sz="1900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6543675" y="2910840"/>
            <a:ext cx="3789680" cy="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8" name="文本框 26"/>
          <p:cNvSpPr txBox="1"/>
          <p:nvPr/>
        </p:nvSpPr>
        <p:spPr>
          <a:xfrm>
            <a:off x="6433185" y="2045335"/>
            <a:ext cx="3792220" cy="97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3765">
              <a:buClrTx/>
              <a:buSzTx/>
              <a:buFontTx/>
              <a:defRPr/>
            </a:pPr>
            <a:r>
              <a:rPr lang="en-US" altLang="zh-CN" sz="8800" baseline="12000" dirty="0">
                <a:solidFill>
                  <a:srgbClr val="4F80BD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Impact" panose="020B0806030902050204" pitchFamily="34" charset="0"/>
                <a:ea typeface="微软雅黑" panose="020B0503020204020204" charset="-122"/>
                <a:sym typeface="+mn-ea"/>
              </a:rPr>
              <a:t>2. </a:t>
            </a:r>
            <a:r>
              <a:rPr lang="zh-CN" altLang="en-US" sz="3600" kern="0" dirty="0">
                <a:solidFill>
                  <a:srgbClr val="4F80BD"/>
                </a:solidFill>
                <a:latin typeface="Britannic Bold" panose="020B0903060703020204" pitchFamily="34" charset="0"/>
                <a:sym typeface="+mn-ea"/>
              </a:rPr>
              <a:t>任务相关知识：</a:t>
            </a:r>
            <a:endParaRPr lang="zh-CN" altLang="en-US" sz="3600" kern="0" baseline="12000" dirty="0">
              <a:solidFill>
                <a:srgbClr val="4F80BD"/>
              </a:solidFill>
              <a:effectLst>
                <a:innerShdw blurRad="63500" dist="50800" dir="18900000">
                  <a:prstClr val="black">
                    <a:alpha val="30000"/>
                  </a:prstClr>
                </a:innerShdw>
              </a:effectLst>
              <a:latin typeface="Britannic Bold" panose="020B0903060703020204" pitchFamily="34" charset="0"/>
              <a:ea typeface="黑体" panose="02010609060101010101" charset="-122"/>
              <a:sym typeface="+mn-ea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619875" y="3539490"/>
            <a:ext cx="3834765" cy="481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3765">
              <a:lnSpc>
                <a:spcPct val="150000"/>
              </a:lnSpc>
              <a:defRPr/>
            </a:pPr>
            <a:endParaRPr lang="zh-CN" altLang="en-US" sz="1500" kern="0" dirty="0">
              <a:solidFill>
                <a:sysClr val="window" lastClr="FFFFFF">
                  <a:lumMod val="50000"/>
                </a:sys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6105525" y="648970"/>
            <a:ext cx="6186170" cy="29210"/>
          </a:xfrm>
          <a:prstGeom prst="line">
            <a:avLst/>
          </a:prstGeom>
          <a:noFill/>
          <a:ln w="9525">
            <a:solidFill>
              <a:srgbClr val="FAFAFA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" name="椭圆 9"/>
          <p:cNvSpPr/>
          <p:nvPr/>
        </p:nvSpPr>
        <p:spPr>
          <a:xfrm rot="5400000">
            <a:off x="6031219" y="527184"/>
            <a:ext cx="272048" cy="27214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5875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1200"/>
          </a:p>
        </p:txBody>
      </p:sp>
      <p:sp>
        <p:nvSpPr>
          <p:cNvPr id="11" name="椭圆 10"/>
          <p:cNvSpPr/>
          <p:nvPr/>
        </p:nvSpPr>
        <p:spPr>
          <a:xfrm>
            <a:off x="7808626" y="109855"/>
            <a:ext cx="1062990" cy="1033145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31" name="椭圆 30"/>
          <p:cNvSpPr/>
          <p:nvPr/>
        </p:nvSpPr>
        <p:spPr>
          <a:xfrm>
            <a:off x="6472904" y="323003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39" name="椭圆 38"/>
          <p:cNvSpPr/>
          <p:nvPr/>
        </p:nvSpPr>
        <p:spPr>
          <a:xfrm>
            <a:off x="7904829" y="198755"/>
            <a:ext cx="869315" cy="855345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18"/>
          <p:cNvSpPr txBox="1"/>
          <p:nvPr/>
        </p:nvSpPr>
        <p:spPr>
          <a:xfrm>
            <a:off x="7899431" y="249555"/>
            <a:ext cx="875030" cy="76644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任务准备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6527831" y="394123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2"/>
          <p:cNvSpPr txBox="1"/>
          <p:nvPr/>
        </p:nvSpPr>
        <p:spPr>
          <a:xfrm>
            <a:off x="6506559" y="379201"/>
            <a:ext cx="666115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任务描述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9534874" y="346287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34" name="椭圆 33"/>
          <p:cNvSpPr/>
          <p:nvPr/>
        </p:nvSpPr>
        <p:spPr>
          <a:xfrm>
            <a:off x="9589801" y="417407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42"/>
          <p:cNvSpPr txBox="1"/>
          <p:nvPr/>
        </p:nvSpPr>
        <p:spPr>
          <a:xfrm>
            <a:off x="9568529" y="402484"/>
            <a:ext cx="666115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任务实施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10898219" y="300990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41" name="椭圆 40"/>
          <p:cNvSpPr/>
          <p:nvPr/>
        </p:nvSpPr>
        <p:spPr>
          <a:xfrm>
            <a:off x="10953146" y="372110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42"/>
          <p:cNvSpPr txBox="1"/>
          <p:nvPr/>
        </p:nvSpPr>
        <p:spPr>
          <a:xfrm>
            <a:off x="10931874" y="357187"/>
            <a:ext cx="666115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点评总结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501775" y="2004060"/>
            <a:ext cx="4352925" cy="3501390"/>
            <a:chOff x="2365" y="3156"/>
            <a:chExt cx="6855" cy="5514"/>
          </a:xfrm>
        </p:grpSpPr>
        <p:grpSp>
          <p:nvGrpSpPr>
            <p:cNvPr id="8" name="组合 7"/>
            <p:cNvGrpSpPr/>
            <p:nvPr/>
          </p:nvGrpSpPr>
          <p:grpSpPr>
            <a:xfrm>
              <a:off x="2365" y="3156"/>
              <a:ext cx="6855" cy="5514"/>
              <a:chOff x="1233714" y="2119085"/>
              <a:chExt cx="4717143" cy="3526971"/>
            </a:xfrm>
          </p:grpSpPr>
          <p:sp>
            <p:nvSpPr>
              <p:cNvPr id="12" name="矩形 11"/>
              <p:cNvSpPr/>
              <p:nvPr>
                <p:custDataLst>
                  <p:tags r:id="rId9"/>
                </p:custDataLst>
              </p:nvPr>
            </p:nvSpPr>
            <p:spPr>
              <a:xfrm>
                <a:off x="1233714" y="2119085"/>
                <a:ext cx="4717143" cy="3526971"/>
              </a:xfrm>
              <a:prstGeom prst="rect">
                <a:avLst/>
              </a:prstGeom>
              <a:gradFill flip="none" rotWithShape="1">
                <a:gsLst>
                  <a:gs pos="0">
                    <a:srgbClr val="A5A5A5">
                      <a:lumMod val="5000"/>
                      <a:lumOff val="95000"/>
                    </a:srgbClr>
                  </a:gs>
                  <a:gs pos="74000">
                    <a:srgbClr val="A5A5A5">
                      <a:lumMod val="45000"/>
                      <a:lumOff val="55000"/>
                    </a:srgbClr>
                  </a:gs>
                  <a:gs pos="83000">
                    <a:srgbClr val="A5A5A5">
                      <a:lumMod val="45000"/>
                      <a:lumOff val="55000"/>
                    </a:srgbClr>
                  </a:gs>
                  <a:gs pos="100000">
                    <a:srgbClr val="A5A5A5">
                      <a:lumMod val="30000"/>
                      <a:lumOff val="70000"/>
                    </a:srgbClr>
                  </a:gs>
                </a:gsLst>
                <a:lin ang="18900000" scaled="1"/>
                <a:tileRect/>
              </a:gradFill>
              <a:ln w="12700" cap="flat" cmpd="sng" algn="ctr">
                <a:gradFill flip="none" rotWithShape="1">
                  <a:gsLst>
                    <a:gs pos="0">
                      <a:srgbClr val="A5A5A5">
                        <a:lumMod val="5000"/>
                        <a:lumOff val="95000"/>
                      </a:srgbClr>
                    </a:gs>
                    <a:gs pos="74000">
                      <a:srgbClr val="A5A5A5">
                        <a:lumMod val="45000"/>
                        <a:lumOff val="55000"/>
                      </a:srgbClr>
                    </a:gs>
                    <a:gs pos="83000">
                      <a:srgbClr val="A5A5A5">
                        <a:lumMod val="45000"/>
                        <a:lumOff val="55000"/>
                      </a:srgbClr>
                    </a:gs>
                    <a:gs pos="100000">
                      <a:srgbClr val="A5A5A5">
                        <a:lumMod val="30000"/>
                        <a:lumOff val="70000"/>
                      </a:srgbClr>
                    </a:gs>
                  </a:gsLst>
                  <a:lin ang="8100000" scaled="1"/>
                  <a:tileRect/>
                </a:gradFill>
                <a:prstDash val="solid"/>
                <a:miter lim="800000"/>
              </a:ln>
              <a:effectLst>
                <a:outerShdw blurRad="127000" dist="1270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913765">
                  <a:defRPr/>
                </a:pPr>
                <a:endParaRPr lang="zh-CN" altLang="en-US" sz="1900" kern="0">
                  <a:solidFill>
                    <a:sysClr val="window" lastClr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cxnSp>
            <p:nvCxnSpPr>
              <p:cNvPr id="13" name="直接连接符 12"/>
              <p:cNvCxnSpPr/>
              <p:nvPr>
                <p:custDataLst>
                  <p:tags r:id="rId10"/>
                </p:custDataLst>
              </p:nvPr>
            </p:nvCxnSpPr>
            <p:spPr>
              <a:xfrm>
                <a:off x="1494603" y="3047528"/>
                <a:ext cx="4107107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sp>
            <p:nvSpPr>
              <p:cNvPr id="15" name="矩形 14"/>
              <p:cNvSpPr/>
              <p:nvPr>
                <p:custDataLst>
                  <p:tags r:id="rId11"/>
                </p:custDataLst>
              </p:nvPr>
            </p:nvSpPr>
            <p:spPr>
              <a:xfrm>
                <a:off x="1577395" y="3681323"/>
                <a:ext cx="4155749" cy="4849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913765">
                  <a:lnSpc>
                    <a:spcPct val="150000"/>
                  </a:lnSpc>
                  <a:defRPr/>
                </a:pPr>
                <a:endParaRPr lang="zh-CN" altLang="en-US" sz="1500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</p:txBody>
          </p:sp>
        </p:grpSp>
        <p:sp>
          <p:nvSpPr>
            <p:cNvPr id="16" name="文本框 26"/>
            <p:cNvSpPr txBox="1"/>
            <p:nvPr>
              <p:custDataLst>
                <p:tags r:id="rId12"/>
              </p:custDataLst>
            </p:nvPr>
          </p:nvSpPr>
          <p:spPr>
            <a:xfrm>
              <a:off x="2655" y="3218"/>
              <a:ext cx="6254" cy="1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765">
                <a:defRPr/>
              </a:pPr>
              <a:r>
                <a:rPr lang="en-US" altLang="zh-CN" sz="8800" baseline="12000" dirty="0">
                  <a:solidFill>
                    <a:srgbClr val="4F80BD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Impact" panose="020B0806030902050204" pitchFamily="34" charset="0"/>
                  <a:ea typeface="微软雅黑" panose="020B0503020204020204" charset="-122"/>
                  <a:sym typeface="+mn-ea"/>
                </a:rPr>
                <a:t>1. </a:t>
              </a:r>
              <a:r>
                <a:rPr lang="zh-CN" altLang="en-US" sz="3600" kern="0" dirty="0">
                  <a:solidFill>
                    <a:srgbClr val="4F80BD"/>
                  </a:solidFill>
                  <a:latin typeface="Britannic Bold" panose="020B0903060703020204" pitchFamily="34" charset="0"/>
                </a:rPr>
                <a:t>任务方案制定：</a:t>
              </a:r>
              <a:endParaRPr lang="zh-CN" altLang="en-US" sz="3600" kern="0" dirty="0">
                <a:solidFill>
                  <a:srgbClr val="4F80BD"/>
                </a:solidFill>
                <a:latin typeface="Britannic Bold" panose="020B0903060703020204" pitchFamily="34" charset="0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2938" y="4647"/>
              <a:ext cx="5774" cy="37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fontAlgn="auto">
                <a:lnSpc>
                  <a:spcPct val="150000"/>
                </a:lnSpc>
              </a:pPr>
              <a:r>
                <a:rPr lang="en-US" altLang="zh-CN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  </a:t>
              </a:r>
              <a:r>
                <a:rPr lang="en-US" altLang="zh-CN" sz="16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lang="zh-CN" altLang="en-US" sz="16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以组为单位实施教学活动，使每个人都有锻炼、组织、协调和管理能力的机会。</a:t>
              </a:r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indent="0" fontAlgn="auto">
                <a:lnSpc>
                  <a:spcPct val="150000"/>
                </a:lnSpc>
              </a:pPr>
              <a:r>
                <a:rPr lang="en-US" altLang="zh-CN" sz="16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</a:t>
              </a:r>
              <a:r>
                <a:rPr lang="zh-CN" altLang="en-US" sz="16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按照任务书要求和获取的信息，把任务分解，制定任务计划，分派任务，填写任务评价表。</a:t>
              </a:r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 flipV="1">
            <a:off x="6527800" y="3692525"/>
            <a:ext cx="4048125" cy="148590"/>
            <a:chOff x="534438" y="3368953"/>
            <a:chExt cx="10944224" cy="438144"/>
          </a:xfrm>
          <a:solidFill>
            <a:sysClr val="window" lastClr="FFFFFF">
              <a:lumMod val="65000"/>
            </a:sysClr>
          </a:solidFill>
        </p:grpSpPr>
        <p:sp>
          <p:nvSpPr>
            <p:cNvPr id="75" name="矩形 74"/>
            <p:cNvSpPr/>
            <p:nvPr>
              <p:custDataLst>
                <p:tags r:id="rId13"/>
              </p:custDataLst>
            </p:nvPr>
          </p:nvSpPr>
          <p:spPr>
            <a:xfrm>
              <a:off x="11049789" y="3503489"/>
              <a:ext cx="50397" cy="169069"/>
            </a:xfrm>
            <a:prstGeom prst="rect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</a:gradFill>
              <a:prstDash val="solid"/>
              <a:miter lim="800000"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900" kern="0">
                <a:solidFill>
                  <a:srgbClr val="78BEB9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76" name="组合 75"/>
            <p:cNvGrpSpPr/>
            <p:nvPr/>
          </p:nvGrpSpPr>
          <p:grpSpPr>
            <a:xfrm>
              <a:off x="534438" y="3368953"/>
              <a:ext cx="10944224" cy="438144"/>
              <a:chOff x="623889" y="3209929"/>
              <a:chExt cx="10944224" cy="438144"/>
            </a:xfrm>
            <a:grpFill/>
          </p:grpSpPr>
          <p:sp>
            <p:nvSpPr>
              <p:cNvPr id="80" name="矩形 79"/>
              <p:cNvSpPr/>
              <p:nvPr>
                <p:custDataLst>
                  <p:tags r:id="rId14"/>
                </p:custDataLst>
              </p:nvPr>
            </p:nvSpPr>
            <p:spPr>
              <a:xfrm>
                <a:off x="1108099" y="3344465"/>
                <a:ext cx="9613876" cy="169069"/>
              </a:xfrm>
              <a:prstGeom prst="rect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 cap="flat" cmpd="sng" algn="ctr">
                <a:gradFill>
                  <a:gsLst>
                    <a:gs pos="89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lin ang="7200000" scaled="0"/>
                </a:gradFill>
                <a:prstDash val="solid"/>
                <a:miter lim="800000"/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913765">
                  <a:defRPr/>
                </a:pPr>
                <a:endParaRPr lang="zh-CN" altLang="en-US" sz="1900" kern="0">
                  <a:solidFill>
                    <a:srgbClr val="78BEB9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7" name="矩形 76"/>
              <p:cNvSpPr/>
              <p:nvPr>
                <p:custDataLst>
                  <p:tags r:id="rId15"/>
                </p:custDataLst>
              </p:nvPr>
            </p:nvSpPr>
            <p:spPr>
              <a:xfrm>
                <a:off x="623889" y="3344465"/>
                <a:ext cx="50397" cy="169069"/>
              </a:xfrm>
              <a:prstGeom prst="rect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 cap="flat" cmpd="sng" algn="ctr">
                <a:gradFill>
                  <a:gsLst>
                    <a:gs pos="89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lin ang="7200000" scaled="0"/>
                </a:gradFill>
                <a:prstDash val="solid"/>
                <a:miter lim="800000"/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913765">
                  <a:defRPr/>
                </a:pPr>
                <a:endParaRPr lang="zh-CN" altLang="en-US" sz="1900" kern="0">
                  <a:solidFill>
                    <a:srgbClr val="78BEB9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8" name="矩形 77"/>
              <p:cNvSpPr/>
              <p:nvPr>
                <p:custDataLst>
                  <p:tags r:id="rId16"/>
                </p:custDataLst>
              </p:nvPr>
            </p:nvSpPr>
            <p:spPr>
              <a:xfrm>
                <a:off x="717047" y="3344465"/>
                <a:ext cx="107093" cy="169069"/>
              </a:xfrm>
              <a:prstGeom prst="rect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 cap="flat" cmpd="sng" algn="ctr">
                <a:gradFill>
                  <a:gsLst>
                    <a:gs pos="89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lin ang="7200000" scaled="0"/>
                </a:gradFill>
                <a:prstDash val="solid"/>
                <a:miter lim="800000"/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913765">
                  <a:defRPr/>
                </a:pPr>
                <a:endParaRPr lang="zh-CN" altLang="en-US" sz="1900" kern="0">
                  <a:solidFill>
                    <a:srgbClr val="78BEB9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9" name="矩形 78"/>
              <p:cNvSpPr/>
              <p:nvPr>
                <p:custDataLst>
                  <p:tags r:id="rId17"/>
                </p:custDataLst>
              </p:nvPr>
            </p:nvSpPr>
            <p:spPr>
              <a:xfrm>
                <a:off x="866901" y="3344465"/>
                <a:ext cx="198437" cy="169069"/>
              </a:xfrm>
              <a:prstGeom prst="rect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 cap="flat" cmpd="sng" algn="ctr">
                <a:gradFill>
                  <a:gsLst>
                    <a:gs pos="89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lin ang="7200000" scaled="0"/>
                </a:gradFill>
                <a:prstDash val="solid"/>
                <a:miter lim="800000"/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913765">
                  <a:defRPr/>
                </a:pPr>
                <a:endParaRPr lang="zh-CN" altLang="en-US" sz="1900" kern="0">
                  <a:solidFill>
                    <a:srgbClr val="78BEB9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1" name="矩形 80"/>
              <p:cNvSpPr/>
              <p:nvPr>
                <p:custDataLst>
                  <p:tags r:id="rId18"/>
                </p:custDataLst>
              </p:nvPr>
            </p:nvSpPr>
            <p:spPr>
              <a:xfrm>
                <a:off x="10994902" y="3344465"/>
                <a:ext cx="107093" cy="169069"/>
              </a:xfrm>
              <a:prstGeom prst="rect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 cap="flat" cmpd="sng" algn="ctr">
                <a:gradFill>
                  <a:gsLst>
                    <a:gs pos="89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lin ang="7200000" scaled="0"/>
                </a:gradFill>
                <a:prstDash val="solid"/>
                <a:miter lim="800000"/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913765">
                  <a:defRPr/>
                </a:pPr>
                <a:endParaRPr lang="zh-CN" altLang="en-US" sz="1900" kern="0">
                  <a:solidFill>
                    <a:srgbClr val="78BEB9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2" name="矩形 81"/>
              <p:cNvSpPr/>
              <p:nvPr>
                <p:custDataLst>
                  <p:tags r:id="rId19"/>
                </p:custDataLst>
              </p:nvPr>
            </p:nvSpPr>
            <p:spPr>
              <a:xfrm>
                <a:off x="10759220" y="3344465"/>
                <a:ext cx="198437" cy="169069"/>
              </a:xfrm>
              <a:prstGeom prst="rect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 cap="flat" cmpd="sng" algn="ctr">
                <a:gradFill>
                  <a:gsLst>
                    <a:gs pos="89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lin ang="7200000" scaled="0"/>
                </a:gradFill>
                <a:prstDash val="solid"/>
                <a:miter lim="800000"/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913765">
                  <a:defRPr/>
                </a:pPr>
                <a:endParaRPr lang="zh-CN" altLang="en-US" sz="1900" kern="0">
                  <a:solidFill>
                    <a:srgbClr val="78BEB9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3" name="等腰三角形 82"/>
              <p:cNvSpPr/>
              <p:nvPr>
                <p:custDataLst>
                  <p:tags r:id="rId20"/>
                </p:custDataLst>
              </p:nvPr>
            </p:nvSpPr>
            <p:spPr>
              <a:xfrm rot="5400000">
                <a:off x="11159803" y="3239763"/>
                <a:ext cx="438144" cy="378476"/>
              </a:xfrm>
              <a:prstGeom prst="triangl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 cap="flat" cmpd="sng" algn="ctr">
                <a:gradFill>
                  <a:gsLst>
                    <a:gs pos="89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lin ang="7200000" scaled="0"/>
                </a:gradFill>
                <a:prstDash val="solid"/>
                <a:miter lim="800000"/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913765">
                  <a:defRPr/>
                </a:pPr>
                <a:endParaRPr lang="zh-CN" altLang="en-US" sz="1900" kern="0">
                  <a:solidFill>
                    <a:srgbClr val="78BEB9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36" name="组合 35"/>
          <p:cNvGrpSpPr/>
          <p:nvPr/>
        </p:nvGrpSpPr>
        <p:grpSpPr>
          <a:xfrm>
            <a:off x="6608445" y="3403600"/>
            <a:ext cx="3729355" cy="692785"/>
            <a:chOff x="10407" y="5360"/>
            <a:chExt cx="5873" cy="1091"/>
          </a:xfrm>
        </p:grpSpPr>
        <p:grpSp>
          <p:nvGrpSpPr>
            <p:cNvPr id="130" name="组合 129"/>
            <p:cNvGrpSpPr/>
            <p:nvPr/>
          </p:nvGrpSpPr>
          <p:grpSpPr>
            <a:xfrm>
              <a:off x="10407" y="5393"/>
              <a:ext cx="1170" cy="1058"/>
              <a:chOff x="11754" y="6220"/>
              <a:chExt cx="1170" cy="1058"/>
            </a:xfrm>
          </p:grpSpPr>
          <p:grpSp>
            <p:nvGrpSpPr>
              <p:cNvPr id="121" name="组合 120"/>
              <p:cNvGrpSpPr/>
              <p:nvPr/>
            </p:nvGrpSpPr>
            <p:grpSpPr>
              <a:xfrm>
                <a:off x="11868" y="6220"/>
                <a:ext cx="1056" cy="1058"/>
                <a:chOff x="7800" y="4494"/>
                <a:chExt cx="1056" cy="1058"/>
              </a:xfrm>
            </p:grpSpPr>
            <p:sp>
              <p:nvSpPr>
                <p:cNvPr id="106" name="任意多边形 83"/>
                <p:cNvSpPr/>
                <p:nvPr>
                  <p:custDataLst>
                    <p:tags r:id="rId21"/>
                  </p:custDataLst>
                </p:nvPr>
              </p:nvSpPr>
              <p:spPr>
                <a:xfrm rot="16377237">
                  <a:off x="7799" y="4495"/>
                  <a:ext cx="1058" cy="1056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gradFill flip="none" rotWithShape="1">
                  <a:gsLst>
                    <a:gs pos="29000">
                      <a:srgbClr val="FFFFFF"/>
                    </a:gs>
                    <a:gs pos="98000">
                      <a:srgbClr val="FFFFFF">
                        <a:lumMod val="75000"/>
                      </a:srgbClr>
                    </a:gs>
                  </a:gsLst>
                  <a:lin ang="2700000" scaled="1"/>
                  <a:tileRect/>
                </a:gradFill>
                <a:ln w="25400" cap="flat" cmpd="sng" algn="ctr">
                  <a:noFill/>
                  <a:prstDash val="solid"/>
                </a:ln>
                <a:effectLst>
                  <a:softEdge rad="0"/>
                </a:effec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defTabSz="913765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800" ker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7" name="椭圆 80"/>
                <p:cNvSpPr/>
                <p:nvPr>
                  <p:custDataLst>
                    <p:tags r:id="rId22"/>
                  </p:custDataLst>
                </p:nvPr>
              </p:nvSpPr>
              <p:spPr bwMode="auto">
                <a:xfrm>
                  <a:off x="7944" y="4637"/>
                  <a:ext cx="774" cy="776"/>
                </a:xfrm>
                <a:prstGeom prst="ellipse">
                  <a:avLst/>
                </a:prstGeom>
                <a:solidFill>
                  <a:srgbClr val="78BEB9"/>
                </a:solidFill>
                <a:ln w="25400" cap="flat" cmpd="sng" algn="ctr">
                  <a:noFill/>
                  <a:prstDash val="solid"/>
                </a:ln>
                <a:effectLst>
                  <a:innerShdw blurRad="63500" dist="25400" dir="18660000">
                    <a:prstClr val="black">
                      <a:alpha val="35000"/>
                    </a:prstClr>
                  </a:innerShdw>
                </a:effec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defTabSz="913765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900" kern="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  <p:grpSp>
            <p:nvGrpSpPr>
              <p:cNvPr id="115" name="组合 114"/>
              <p:cNvGrpSpPr/>
              <p:nvPr/>
            </p:nvGrpSpPr>
            <p:grpSpPr>
              <a:xfrm>
                <a:off x="11754" y="6363"/>
                <a:ext cx="315" cy="297"/>
                <a:chOff x="1589596" y="810715"/>
                <a:chExt cx="2340698" cy="2345431"/>
              </a:xfrm>
            </p:grpSpPr>
            <p:grpSp>
              <p:nvGrpSpPr>
                <p:cNvPr id="116" name="组合 79"/>
                <p:cNvGrpSpPr/>
                <p:nvPr/>
              </p:nvGrpSpPr>
              <p:grpSpPr bwMode="auto">
                <a:xfrm>
                  <a:off x="1589596" y="810715"/>
                  <a:ext cx="2340698" cy="2345431"/>
                  <a:chOff x="6379729" y="2488774"/>
                  <a:chExt cx="2513016" cy="2513016"/>
                </a:xfrm>
              </p:grpSpPr>
              <p:sp>
                <p:nvSpPr>
                  <p:cNvPr id="117" name="任意多边形 82"/>
                  <p:cNvSpPr/>
                  <p:nvPr>
                    <p:custDataLst>
                      <p:tags r:id="rId23"/>
                    </p:custDataLst>
                  </p:nvPr>
                </p:nvSpPr>
                <p:spPr>
                  <a:xfrm rot="3738964">
                    <a:off x="6379729" y="2488774"/>
                    <a:ext cx="2513016" cy="2513016"/>
                  </a:xfrm>
                  <a:custGeom>
                    <a:avLst/>
                    <a:gdLst>
                      <a:gd name="connsiteX0" fmla="*/ 0 w 1800200"/>
                      <a:gd name="connsiteY0" fmla="*/ 900100 h 1800200"/>
                      <a:gd name="connsiteX1" fmla="*/ 263634 w 1800200"/>
                      <a:gd name="connsiteY1" fmla="*/ 263633 h 1800200"/>
                      <a:gd name="connsiteX2" fmla="*/ 900101 w 1800200"/>
                      <a:gd name="connsiteY2" fmla="*/ 1 h 1800200"/>
                      <a:gd name="connsiteX3" fmla="*/ 1536568 w 1800200"/>
                      <a:gd name="connsiteY3" fmla="*/ 263635 h 1800200"/>
                      <a:gd name="connsiteX4" fmla="*/ 1800200 w 1800200"/>
                      <a:gd name="connsiteY4" fmla="*/ 900102 h 1800200"/>
                      <a:gd name="connsiteX5" fmla="*/ 1536567 w 1800200"/>
                      <a:gd name="connsiteY5" fmla="*/ 1536569 h 1800200"/>
                      <a:gd name="connsiteX6" fmla="*/ 900100 w 1800200"/>
                      <a:gd name="connsiteY6" fmla="*/ 1800202 h 1800200"/>
                      <a:gd name="connsiteX7" fmla="*/ 263633 w 1800200"/>
                      <a:gd name="connsiteY7" fmla="*/ 1536568 h 1800200"/>
                      <a:gd name="connsiteX8" fmla="*/ 0 w 1800200"/>
                      <a:gd name="connsiteY8" fmla="*/ 900101 h 1800200"/>
                      <a:gd name="connsiteX9" fmla="*/ 0 w 1800200"/>
                      <a:gd name="connsiteY9" fmla="*/ 900100 h 1800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800200" h="1800200">
                        <a:moveTo>
                          <a:pt x="0" y="900100"/>
                        </a:moveTo>
                        <a:cubicBezTo>
                          <a:pt x="0" y="661379"/>
                          <a:pt x="94832" y="432435"/>
                          <a:pt x="263634" y="263633"/>
                        </a:cubicBezTo>
                        <a:cubicBezTo>
                          <a:pt x="432436" y="94832"/>
                          <a:pt x="661380" y="0"/>
                          <a:pt x="900101" y="1"/>
                        </a:cubicBezTo>
                        <a:cubicBezTo>
                          <a:pt x="1138822" y="1"/>
                          <a:pt x="1367766" y="94833"/>
                          <a:pt x="1536568" y="263635"/>
                        </a:cubicBezTo>
                        <a:cubicBezTo>
                          <a:pt x="1705369" y="432437"/>
                          <a:pt x="1800201" y="661381"/>
                          <a:pt x="1800200" y="900102"/>
                        </a:cubicBezTo>
                        <a:cubicBezTo>
                          <a:pt x="1800200" y="1138823"/>
                          <a:pt x="1705368" y="1367767"/>
                          <a:pt x="1536567" y="1536569"/>
                        </a:cubicBezTo>
                        <a:cubicBezTo>
                          <a:pt x="1367765" y="1705371"/>
                          <a:pt x="1138821" y="1800202"/>
                          <a:pt x="900100" y="1800202"/>
                        </a:cubicBezTo>
                        <a:cubicBezTo>
                          <a:pt x="661379" y="1800202"/>
                          <a:pt x="432435" y="1705370"/>
                          <a:pt x="263633" y="1536568"/>
                        </a:cubicBezTo>
                        <a:cubicBezTo>
                          <a:pt x="94832" y="1367766"/>
                          <a:pt x="0" y="1138822"/>
                          <a:pt x="0" y="900101"/>
                        </a:cubicBezTo>
                        <a:lnTo>
                          <a:pt x="0" y="90010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7000">
                        <a:srgbClr val="FFFFFF"/>
                      </a:gs>
                      <a:gs pos="88000">
                        <a:srgbClr val="FFFFFF">
                          <a:lumMod val="72000"/>
                        </a:srgbClr>
                      </a:gs>
                    </a:gsLst>
                    <a:lin ang="27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>
                    <a:outerShdw blurRad="127000" dist="63500" dir="7380000" sx="102000" sy="102000" algn="tr" rotWithShape="0">
                      <a:prstClr val="black">
                        <a:alpha val="39000"/>
                      </a:prstClr>
                    </a:outerShdw>
                  </a:effectLst>
                </p:spPr>
                <p:txBody>
                  <a:bodyPr anchor="ctr"/>
                  <a:lstStyle/>
                  <a:p>
                    <a:pPr algn="ctr" defTabSz="913765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sz="1800" kern="0">
                      <a:solidFill>
                        <a:schemeClr val="bg1"/>
                      </a:solidFill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18" name="任意多边形 83"/>
                  <p:cNvSpPr/>
                  <p:nvPr>
                    <p:custDataLst>
                      <p:tags r:id="rId24"/>
                    </p:custDataLst>
                  </p:nvPr>
                </p:nvSpPr>
                <p:spPr>
                  <a:xfrm rot="16377237">
                    <a:off x="6409518" y="2506880"/>
                    <a:ext cx="2476803" cy="2476800"/>
                  </a:xfrm>
                  <a:custGeom>
                    <a:avLst/>
                    <a:gdLst>
                      <a:gd name="connsiteX0" fmla="*/ 0 w 1800200"/>
                      <a:gd name="connsiteY0" fmla="*/ 900100 h 1800200"/>
                      <a:gd name="connsiteX1" fmla="*/ 263634 w 1800200"/>
                      <a:gd name="connsiteY1" fmla="*/ 263633 h 1800200"/>
                      <a:gd name="connsiteX2" fmla="*/ 900101 w 1800200"/>
                      <a:gd name="connsiteY2" fmla="*/ 1 h 1800200"/>
                      <a:gd name="connsiteX3" fmla="*/ 1536568 w 1800200"/>
                      <a:gd name="connsiteY3" fmla="*/ 263635 h 1800200"/>
                      <a:gd name="connsiteX4" fmla="*/ 1800200 w 1800200"/>
                      <a:gd name="connsiteY4" fmla="*/ 900102 h 1800200"/>
                      <a:gd name="connsiteX5" fmla="*/ 1536567 w 1800200"/>
                      <a:gd name="connsiteY5" fmla="*/ 1536569 h 1800200"/>
                      <a:gd name="connsiteX6" fmla="*/ 900100 w 1800200"/>
                      <a:gd name="connsiteY6" fmla="*/ 1800202 h 1800200"/>
                      <a:gd name="connsiteX7" fmla="*/ 263633 w 1800200"/>
                      <a:gd name="connsiteY7" fmla="*/ 1536568 h 1800200"/>
                      <a:gd name="connsiteX8" fmla="*/ 0 w 1800200"/>
                      <a:gd name="connsiteY8" fmla="*/ 900101 h 1800200"/>
                      <a:gd name="connsiteX9" fmla="*/ 0 w 1800200"/>
                      <a:gd name="connsiteY9" fmla="*/ 900100 h 1800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800200" h="1800200">
                        <a:moveTo>
                          <a:pt x="0" y="900100"/>
                        </a:moveTo>
                        <a:cubicBezTo>
                          <a:pt x="0" y="661379"/>
                          <a:pt x="94832" y="432435"/>
                          <a:pt x="263634" y="263633"/>
                        </a:cubicBezTo>
                        <a:cubicBezTo>
                          <a:pt x="432436" y="94832"/>
                          <a:pt x="661380" y="0"/>
                          <a:pt x="900101" y="1"/>
                        </a:cubicBezTo>
                        <a:cubicBezTo>
                          <a:pt x="1138822" y="1"/>
                          <a:pt x="1367766" y="94833"/>
                          <a:pt x="1536568" y="263635"/>
                        </a:cubicBezTo>
                        <a:cubicBezTo>
                          <a:pt x="1705369" y="432437"/>
                          <a:pt x="1800201" y="661381"/>
                          <a:pt x="1800200" y="900102"/>
                        </a:cubicBezTo>
                        <a:cubicBezTo>
                          <a:pt x="1800200" y="1138823"/>
                          <a:pt x="1705368" y="1367767"/>
                          <a:pt x="1536567" y="1536569"/>
                        </a:cubicBezTo>
                        <a:cubicBezTo>
                          <a:pt x="1367765" y="1705371"/>
                          <a:pt x="1138821" y="1800202"/>
                          <a:pt x="900100" y="1800202"/>
                        </a:cubicBezTo>
                        <a:cubicBezTo>
                          <a:pt x="661379" y="1800202"/>
                          <a:pt x="432435" y="1705370"/>
                          <a:pt x="263633" y="1536568"/>
                        </a:cubicBezTo>
                        <a:cubicBezTo>
                          <a:pt x="94832" y="1367766"/>
                          <a:pt x="0" y="1138822"/>
                          <a:pt x="0" y="900101"/>
                        </a:cubicBezTo>
                        <a:lnTo>
                          <a:pt x="0" y="90010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29000">
                        <a:srgbClr val="FFFFFF"/>
                      </a:gs>
                      <a:gs pos="98000">
                        <a:srgbClr val="FFFFFF">
                          <a:lumMod val="75000"/>
                        </a:srgbClr>
                      </a:gs>
                    </a:gsLst>
                    <a:lin ang="27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>
                    <a:softEdge rad="0"/>
                  </a:effectLst>
                </p:spPr>
                <p:txBody>
                  <a:bodyPr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defTabSz="913765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sz="1800" kern="0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19" name="椭圆 80"/>
                <p:cNvSpPr/>
                <p:nvPr>
                  <p:custDataLst>
                    <p:tags r:id="rId25"/>
                  </p:custDataLst>
                </p:nvPr>
              </p:nvSpPr>
              <p:spPr bwMode="auto">
                <a:xfrm>
                  <a:off x="1932719" y="1141999"/>
                  <a:ext cx="1691508" cy="1694936"/>
                </a:xfrm>
                <a:prstGeom prst="ellipse">
                  <a:avLst/>
                </a:prstGeom>
                <a:solidFill>
                  <a:srgbClr val="78BEB9"/>
                </a:solidFill>
                <a:ln w="25400" cap="flat" cmpd="sng" algn="ctr">
                  <a:noFill/>
                  <a:prstDash val="solid"/>
                </a:ln>
                <a:effectLst>
                  <a:innerShdw blurRad="63500" dist="25400" dir="18660000">
                    <a:prstClr val="black">
                      <a:alpha val="35000"/>
                    </a:prstClr>
                  </a:innerShdw>
                </a:effec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defTabSz="913765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altLang="zh-CN" sz="1000" kern="0" dirty="0">
                      <a:solidFill>
                        <a:schemeClr val="bg1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1</a:t>
                  </a:r>
                  <a:endParaRPr lang="en-US" altLang="zh-CN" sz="1000" kern="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</p:grpSp>
        <p:grpSp>
          <p:nvGrpSpPr>
            <p:cNvPr id="32" name="组合 31"/>
            <p:cNvGrpSpPr/>
            <p:nvPr/>
          </p:nvGrpSpPr>
          <p:grpSpPr>
            <a:xfrm>
              <a:off x="10665" y="5360"/>
              <a:ext cx="5615" cy="1059"/>
              <a:chOff x="10665" y="5360"/>
              <a:chExt cx="5615" cy="1059"/>
            </a:xfrm>
          </p:grpSpPr>
          <p:grpSp>
            <p:nvGrpSpPr>
              <p:cNvPr id="131" name="组合 130"/>
              <p:cNvGrpSpPr/>
              <p:nvPr/>
            </p:nvGrpSpPr>
            <p:grpSpPr>
              <a:xfrm>
                <a:off x="11905" y="5360"/>
                <a:ext cx="1170" cy="1058"/>
                <a:chOff x="11754" y="6220"/>
                <a:chExt cx="1170" cy="1058"/>
              </a:xfrm>
            </p:grpSpPr>
            <p:grpSp>
              <p:nvGrpSpPr>
                <p:cNvPr id="132" name="组合 131"/>
                <p:cNvGrpSpPr/>
                <p:nvPr/>
              </p:nvGrpSpPr>
              <p:grpSpPr>
                <a:xfrm>
                  <a:off x="11868" y="6220"/>
                  <a:ext cx="1056" cy="1058"/>
                  <a:chOff x="7800" y="4494"/>
                  <a:chExt cx="1056" cy="1058"/>
                </a:xfrm>
              </p:grpSpPr>
              <p:sp>
                <p:nvSpPr>
                  <p:cNvPr id="133" name="任意多边形 83"/>
                  <p:cNvSpPr/>
                  <p:nvPr>
                    <p:custDataLst>
                      <p:tags r:id="rId26"/>
                    </p:custDataLst>
                  </p:nvPr>
                </p:nvSpPr>
                <p:spPr>
                  <a:xfrm rot="16377237">
                    <a:off x="7799" y="4495"/>
                    <a:ext cx="1058" cy="1056"/>
                  </a:xfrm>
                  <a:custGeom>
                    <a:avLst/>
                    <a:gdLst>
                      <a:gd name="connsiteX0" fmla="*/ 0 w 1800200"/>
                      <a:gd name="connsiteY0" fmla="*/ 900100 h 1800200"/>
                      <a:gd name="connsiteX1" fmla="*/ 263634 w 1800200"/>
                      <a:gd name="connsiteY1" fmla="*/ 263633 h 1800200"/>
                      <a:gd name="connsiteX2" fmla="*/ 900101 w 1800200"/>
                      <a:gd name="connsiteY2" fmla="*/ 1 h 1800200"/>
                      <a:gd name="connsiteX3" fmla="*/ 1536568 w 1800200"/>
                      <a:gd name="connsiteY3" fmla="*/ 263635 h 1800200"/>
                      <a:gd name="connsiteX4" fmla="*/ 1800200 w 1800200"/>
                      <a:gd name="connsiteY4" fmla="*/ 900102 h 1800200"/>
                      <a:gd name="connsiteX5" fmla="*/ 1536567 w 1800200"/>
                      <a:gd name="connsiteY5" fmla="*/ 1536569 h 1800200"/>
                      <a:gd name="connsiteX6" fmla="*/ 900100 w 1800200"/>
                      <a:gd name="connsiteY6" fmla="*/ 1800202 h 1800200"/>
                      <a:gd name="connsiteX7" fmla="*/ 263633 w 1800200"/>
                      <a:gd name="connsiteY7" fmla="*/ 1536568 h 1800200"/>
                      <a:gd name="connsiteX8" fmla="*/ 0 w 1800200"/>
                      <a:gd name="connsiteY8" fmla="*/ 900101 h 1800200"/>
                      <a:gd name="connsiteX9" fmla="*/ 0 w 1800200"/>
                      <a:gd name="connsiteY9" fmla="*/ 900100 h 1800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800200" h="1800200">
                        <a:moveTo>
                          <a:pt x="0" y="900100"/>
                        </a:moveTo>
                        <a:cubicBezTo>
                          <a:pt x="0" y="661379"/>
                          <a:pt x="94832" y="432435"/>
                          <a:pt x="263634" y="263633"/>
                        </a:cubicBezTo>
                        <a:cubicBezTo>
                          <a:pt x="432436" y="94832"/>
                          <a:pt x="661380" y="0"/>
                          <a:pt x="900101" y="1"/>
                        </a:cubicBezTo>
                        <a:cubicBezTo>
                          <a:pt x="1138822" y="1"/>
                          <a:pt x="1367766" y="94833"/>
                          <a:pt x="1536568" y="263635"/>
                        </a:cubicBezTo>
                        <a:cubicBezTo>
                          <a:pt x="1705369" y="432437"/>
                          <a:pt x="1800201" y="661381"/>
                          <a:pt x="1800200" y="900102"/>
                        </a:cubicBezTo>
                        <a:cubicBezTo>
                          <a:pt x="1800200" y="1138823"/>
                          <a:pt x="1705368" y="1367767"/>
                          <a:pt x="1536567" y="1536569"/>
                        </a:cubicBezTo>
                        <a:cubicBezTo>
                          <a:pt x="1367765" y="1705371"/>
                          <a:pt x="1138821" y="1800202"/>
                          <a:pt x="900100" y="1800202"/>
                        </a:cubicBezTo>
                        <a:cubicBezTo>
                          <a:pt x="661379" y="1800202"/>
                          <a:pt x="432435" y="1705370"/>
                          <a:pt x="263633" y="1536568"/>
                        </a:cubicBezTo>
                        <a:cubicBezTo>
                          <a:pt x="94832" y="1367766"/>
                          <a:pt x="0" y="1138822"/>
                          <a:pt x="0" y="900101"/>
                        </a:cubicBezTo>
                        <a:lnTo>
                          <a:pt x="0" y="90010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29000">
                        <a:srgbClr val="FFFFFF"/>
                      </a:gs>
                      <a:gs pos="98000">
                        <a:srgbClr val="FFFFFF">
                          <a:lumMod val="75000"/>
                        </a:srgbClr>
                      </a:gs>
                    </a:gsLst>
                    <a:lin ang="27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>
                    <a:softEdge rad="0"/>
                  </a:effectLst>
                </p:spPr>
                <p:txBody>
                  <a:bodyPr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defTabSz="913765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sz="1800" ker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34" name="椭圆 80"/>
                  <p:cNvSpPr/>
                  <p:nvPr>
                    <p:custDataLst>
                      <p:tags r:id="rId27"/>
                    </p:custDataLst>
                  </p:nvPr>
                </p:nvSpPr>
                <p:spPr bwMode="auto">
                  <a:xfrm>
                    <a:off x="7944" y="4637"/>
                    <a:ext cx="774" cy="776"/>
                  </a:xfrm>
                  <a:prstGeom prst="ellipse">
                    <a:avLst/>
                  </a:prstGeom>
                  <a:solidFill>
                    <a:srgbClr val="78BEB9"/>
                  </a:solidFill>
                  <a:ln w="25400" cap="flat" cmpd="sng" algn="ctr">
                    <a:noFill/>
                    <a:prstDash val="solid"/>
                  </a:ln>
                  <a:effectLst>
                    <a:innerShdw blurRad="63500" dist="25400" dir="18660000">
                      <a:prstClr val="black">
                        <a:alpha val="35000"/>
                      </a:prstClr>
                    </a:innerShdw>
                  </a:effectLst>
                </p:spPr>
                <p:txBody>
                  <a:bodyPr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defTabSz="913765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sz="800" kern="0" dirty="0">
                      <a:solidFill>
                        <a:schemeClr val="bg1"/>
                      </a:solidFill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</p:grpSp>
            <p:grpSp>
              <p:nvGrpSpPr>
                <p:cNvPr id="135" name="组合 134"/>
                <p:cNvGrpSpPr/>
                <p:nvPr/>
              </p:nvGrpSpPr>
              <p:grpSpPr>
                <a:xfrm>
                  <a:off x="11754" y="6363"/>
                  <a:ext cx="315" cy="297"/>
                  <a:chOff x="1589596" y="810715"/>
                  <a:chExt cx="2340698" cy="2345431"/>
                </a:xfrm>
              </p:grpSpPr>
              <p:grpSp>
                <p:nvGrpSpPr>
                  <p:cNvPr id="136" name="组合 79"/>
                  <p:cNvGrpSpPr/>
                  <p:nvPr/>
                </p:nvGrpSpPr>
                <p:grpSpPr bwMode="auto">
                  <a:xfrm>
                    <a:off x="1589596" y="810715"/>
                    <a:ext cx="2340698" cy="2345431"/>
                    <a:chOff x="6379729" y="2488774"/>
                    <a:chExt cx="2513016" cy="2513016"/>
                  </a:xfrm>
                </p:grpSpPr>
                <p:sp>
                  <p:nvSpPr>
                    <p:cNvPr id="137" name="任意多边形 82"/>
                    <p:cNvSpPr/>
                    <p:nvPr>
                      <p:custDataLst>
                        <p:tags r:id="rId28"/>
                      </p:custDataLst>
                    </p:nvPr>
                  </p:nvSpPr>
                  <p:spPr>
                    <a:xfrm rot="3738964">
                      <a:off x="6379729" y="2488774"/>
                      <a:ext cx="2513016" cy="2513016"/>
                    </a:xfrm>
                    <a:custGeom>
                      <a:avLst/>
                      <a:gdLst>
                        <a:gd name="connsiteX0" fmla="*/ 0 w 1800200"/>
                        <a:gd name="connsiteY0" fmla="*/ 900100 h 1800200"/>
                        <a:gd name="connsiteX1" fmla="*/ 263634 w 1800200"/>
                        <a:gd name="connsiteY1" fmla="*/ 263633 h 1800200"/>
                        <a:gd name="connsiteX2" fmla="*/ 900101 w 1800200"/>
                        <a:gd name="connsiteY2" fmla="*/ 1 h 1800200"/>
                        <a:gd name="connsiteX3" fmla="*/ 1536568 w 1800200"/>
                        <a:gd name="connsiteY3" fmla="*/ 263635 h 1800200"/>
                        <a:gd name="connsiteX4" fmla="*/ 1800200 w 1800200"/>
                        <a:gd name="connsiteY4" fmla="*/ 900102 h 1800200"/>
                        <a:gd name="connsiteX5" fmla="*/ 1536567 w 1800200"/>
                        <a:gd name="connsiteY5" fmla="*/ 1536569 h 1800200"/>
                        <a:gd name="connsiteX6" fmla="*/ 900100 w 1800200"/>
                        <a:gd name="connsiteY6" fmla="*/ 1800202 h 1800200"/>
                        <a:gd name="connsiteX7" fmla="*/ 263633 w 1800200"/>
                        <a:gd name="connsiteY7" fmla="*/ 1536568 h 1800200"/>
                        <a:gd name="connsiteX8" fmla="*/ 0 w 1800200"/>
                        <a:gd name="connsiteY8" fmla="*/ 900101 h 1800200"/>
                        <a:gd name="connsiteX9" fmla="*/ 0 w 1800200"/>
                        <a:gd name="connsiteY9" fmla="*/ 900100 h 1800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800200" h="1800200">
                          <a:moveTo>
                            <a:pt x="0" y="900100"/>
                          </a:moveTo>
                          <a:cubicBezTo>
                            <a:pt x="0" y="661379"/>
                            <a:pt x="94832" y="432435"/>
                            <a:pt x="263634" y="263633"/>
                          </a:cubicBezTo>
                          <a:cubicBezTo>
                            <a:pt x="432436" y="94832"/>
                            <a:pt x="661380" y="0"/>
                            <a:pt x="900101" y="1"/>
                          </a:cubicBezTo>
                          <a:cubicBezTo>
                            <a:pt x="1138822" y="1"/>
                            <a:pt x="1367766" y="94833"/>
                            <a:pt x="1536568" y="263635"/>
                          </a:cubicBezTo>
                          <a:cubicBezTo>
                            <a:pt x="1705369" y="432437"/>
                            <a:pt x="1800201" y="661381"/>
                            <a:pt x="1800200" y="900102"/>
                          </a:cubicBezTo>
                          <a:cubicBezTo>
                            <a:pt x="1800200" y="1138823"/>
                            <a:pt x="1705368" y="1367767"/>
                            <a:pt x="1536567" y="1536569"/>
                          </a:cubicBezTo>
                          <a:cubicBezTo>
                            <a:pt x="1367765" y="1705371"/>
                            <a:pt x="1138821" y="1800202"/>
                            <a:pt x="900100" y="1800202"/>
                          </a:cubicBezTo>
                          <a:cubicBezTo>
                            <a:pt x="661379" y="1800202"/>
                            <a:pt x="432435" y="1705370"/>
                            <a:pt x="263633" y="1536568"/>
                          </a:cubicBezTo>
                          <a:cubicBezTo>
                            <a:pt x="94832" y="1367766"/>
                            <a:pt x="0" y="1138822"/>
                            <a:pt x="0" y="900101"/>
                          </a:cubicBezTo>
                          <a:lnTo>
                            <a:pt x="0" y="90010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17000">
                          <a:srgbClr val="FFFFFF"/>
                        </a:gs>
                        <a:gs pos="88000">
                          <a:srgbClr val="FFFFFF">
                            <a:lumMod val="72000"/>
                          </a:srgbClr>
                        </a:gs>
                      </a:gsLst>
                      <a:lin ang="2700000" scaled="1"/>
                      <a:tileRect/>
                    </a:gradFill>
                    <a:ln w="25400" cap="flat" cmpd="sng" algn="ctr">
                      <a:noFill/>
                      <a:prstDash val="solid"/>
                    </a:ln>
                    <a:effectLst>
                      <a:outerShdw blurRad="127000" dist="63500" dir="7380000" sx="102000" sy="102000" algn="tr" rotWithShape="0">
                        <a:prstClr val="black">
                          <a:alpha val="39000"/>
                        </a:prstClr>
                      </a:outerShdw>
                    </a:effectLst>
                  </p:spPr>
                  <p:txBody>
                    <a:bodyPr anchor="ctr"/>
                    <a:lstStyle/>
                    <a:p>
                      <a:pPr algn="ctr" defTabSz="91376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1800" kern="0">
                        <a:solidFill>
                          <a:schemeClr val="bg1"/>
                        </a:solidFill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138" name="任意多边形 83"/>
                    <p:cNvSpPr/>
                    <p:nvPr>
                      <p:custDataLst>
                        <p:tags r:id="rId29"/>
                      </p:custDataLst>
                    </p:nvPr>
                  </p:nvSpPr>
                  <p:spPr>
                    <a:xfrm rot="16377237">
                      <a:off x="6409518" y="2506880"/>
                      <a:ext cx="2476803" cy="2476800"/>
                    </a:xfrm>
                    <a:custGeom>
                      <a:avLst/>
                      <a:gdLst>
                        <a:gd name="connsiteX0" fmla="*/ 0 w 1800200"/>
                        <a:gd name="connsiteY0" fmla="*/ 900100 h 1800200"/>
                        <a:gd name="connsiteX1" fmla="*/ 263634 w 1800200"/>
                        <a:gd name="connsiteY1" fmla="*/ 263633 h 1800200"/>
                        <a:gd name="connsiteX2" fmla="*/ 900101 w 1800200"/>
                        <a:gd name="connsiteY2" fmla="*/ 1 h 1800200"/>
                        <a:gd name="connsiteX3" fmla="*/ 1536568 w 1800200"/>
                        <a:gd name="connsiteY3" fmla="*/ 263635 h 1800200"/>
                        <a:gd name="connsiteX4" fmla="*/ 1800200 w 1800200"/>
                        <a:gd name="connsiteY4" fmla="*/ 900102 h 1800200"/>
                        <a:gd name="connsiteX5" fmla="*/ 1536567 w 1800200"/>
                        <a:gd name="connsiteY5" fmla="*/ 1536569 h 1800200"/>
                        <a:gd name="connsiteX6" fmla="*/ 900100 w 1800200"/>
                        <a:gd name="connsiteY6" fmla="*/ 1800202 h 1800200"/>
                        <a:gd name="connsiteX7" fmla="*/ 263633 w 1800200"/>
                        <a:gd name="connsiteY7" fmla="*/ 1536568 h 1800200"/>
                        <a:gd name="connsiteX8" fmla="*/ 0 w 1800200"/>
                        <a:gd name="connsiteY8" fmla="*/ 900101 h 1800200"/>
                        <a:gd name="connsiteX9" fmla="*/ 0 w 1800200"/>
                        <a:gd name="connsiteY9" fmla="*/ 900100 h 1800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800200" h="1800200">
                          <a:moveTo>
                            <a:pt x="0" y="900100"/>
                          </a:moveTo>
                          <a:cubicBezTo>
                            <a:pt x="0" y="661379"/>
                            <a:pt x="94832" y="432435"/>
                            <a:pt x="263634" y="263633"/>
                          </a:cubicBezTo>
                          <a:cubicBezTo>
                            <a:pt x="432436" y="94832"/>
                            <a:pt x="661380" y="0"/>
                            <a:pt x="900101" y="1"/>
                          </a:cubicBezTo>
                          <a:cubicBezTo>
                            <a:pt x="1138822" y="1"/>
                            <a:pt x="1367766" y="94833"/>
                            <a:pt x="1536568" y="263635"/>
                          </a:cubicBezTo>
                          <a:cubicBezTo>
                            <a:pt x="1705369" y="432437"/>
                            <a:pt x="1800201" y="661381"/>
                            <a:pt x="1800200" y="900102"/>
                          </a:cubicBezTo>
                          <a:cubicBezTo>
                            <a:pt x="1800200" y="1138823"/>
                            <a:pt x="1705368" y="1367767"/>
                            <a:pt x="1536567" y="1536569"/>
                          </a:cubicBezTo>
                          <a:cubicBezTo>
                            <a:pt x="1367765" y="1705371"/>
                            <a:pt x="1138821" y="1800202"/>
                            <a:pt x="900100" y="1800202"/>
                          </a:cubicBezTo>
                          <a:cubicBezTo>
                            <a:pt x="661379" y="1800202"/>
                            <a:pt x="432435" y="1705370"/>
                            <a:pt x="263633" y="1536568"/>
                          </a:cubicBezTo>
                          <a:cubicBezTo>
                            <a:pt x="94832" y="1367766"/>
                            <a:pt x="0" y="1138822"/>
                            <a:pt x="0" y="900101"/>
                          </a:cubicBezTo>
                          <a:lnTo>
                            <a:pt x="0" y="90010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29000">
                          <a:srgbClr val="FFFFFF"/>
                        </a:gs>
                        <a:gs pos="98000">
                          <a:srgbClr val="FFFFFF">
                            <a:lumMod val="75000"/>
                          </a:srgbClr>
                        </a:gs>
                      </a:gsLst>
                      <a:lin ang="2700000" scaled="1"/>
                      <a:tileRect/>
                    </a:gradFill>
                    <a:ln w="25400" cap="flat" cmpd="sng" algn="ctr">
                      <a:noFill/>
                      <a:prstDash val="solid"/>
                    </a:ln>
                    <a:effectLst>
                      <a:softEdge rad="0"/>
                    </a:effectLst>
                  </p:spPr>
                  <p:txBody>
                    <a:bodyPr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 defTabSz="913765"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1800" kern="0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sp>
                <p:nvSpPr>
                  <p:cNvPr id="139" name="椭圆 80"/>
                  <p:cNvSpPr/>
                  <p:nvPr>
                    <p:custDataLst>
                      <p:tags r:id="rId30"/>
                    </p:custDataLst>
                  </p:nvPr>
                </p:nvSpPr>
                <p:spPr bwMode="auto">
                  <a:xfrm>
                    <a:off x="1932719" y="1141999"/>
                    <a:ext cx="1691508" cy="1694936"/>
                  </a:xfrm>
                  <a:prstGeom prst="ellipse">
                    <a:avLst/>
                  </a:prstGeom>
                  <a:solidFill>
                    <a:srgbClr val="78BEB9"/>
                  </a:solidFill>
                  <a:ln w="25400" cap="flat" cmpd="sng" algn="ctr">
                    <a:noFill/>
                    <a:prstDash val="solid"/>
                  </a:ln>
                  <a:effectLst>
                    <a:innerShdw blurRad="63500" dist="25400" dir="18660000">
                      <a:prstClr val="black">
                        <a:alpha val="35000"/>
                      </a:prstClr>
                    </a:innerShdw>
                  </a:effectLst>
                </p:spPr>
                <p:txBody>
                  <a:bodyPr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defTabSz="913765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altLang="zh-CN" sz="1000" kern="0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rPr>
                      <a:t>2</a:t>
                    </a:r>
                    <a:endParaRPr lang="en-US" altLang="zh-CN" sz="1000" kern="0" dirty="0">
                      <a:solidFill>
                        <a:schemeClr val="bg1"/>
                      </a:solidFill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</p:grpSp>
          </p:grpSp>
          <p:grpSp>
            <p:nvGrpSpPr>
              <p:cNvPr id="140" name="组合 139"/>
              <p:cNvGrpSpPr/>
              <p:nvPr/>
            </p:nvGrpSpPr>
            <p:grpSpPr>
              <a:xfrm>
                <a:off x="13491" y="5360"/>
                <a:ext cx="1170" cy="1058"/>
                <a:chOff x="11754" y="6220"/>
                <a:chExt cx="1170" cy="1058"/>
              </a:xfrm>
            </p:grpSpPr>
            <p:grpSp>
              <p:nvGrpSpPr>
                <p:cNvPr id="141" name="组合 140"/>
                <p:cNvGrpSpPr/>
                <p:nvPr/>
              </p:nvGrpSpPr>
              <p:grpSpPr>
                <a:xfrm>
                  <a:off x="11868" y="6220"/>
                  <a:ext cx="1056" cy="1058"/>
                  <a:chOff x="7800" y="4494"/>
                  <a:chExt cx="1056" cy="1058"/>
                </a:xfrm>
              </p:grpSpPr>
              <p:sp>
                <p:nvSpPr>
                  <p:cNvPr id="142" name="任意多边形 83"/>
                  <p:cNvSpPr/>
                  <p:nvPr>
                    <p:custDataLst>
                      <p:tags r:id="rId31"/>
                    </p:custDataLst>
                  </p:nvPr>
                </p:nvSpPr>
                <p:spPr>
                  <a:xfrm rot="16377237">
                    <a:off x="7799" y="4495"/>
                    <a:ext cx="1058" cy="1056"/>
                  </a:xfrm>
                  <a:custGeom>
                    <a:avLst/>
                    <a:gdLst>
                      <a:gd name="connsiteX0" fmla="*/ 0 w 1800200"/>
                      <a:gd name="connsiteY0" fmla="*/ 900100 h 1800200"/>
                      <a:gd name="connsiteX1" fmla="*/ 263634 w 1800200"/>
                      <a:gd name="connsiteY1" fmla="*/ 263633 h 1800200"/>
                      <a:gd name="connsiteX2" fmla="*/ 900101 w 1800200"/>
                      <a:gd name="connsiteY2" fmla="*/ 1 h 1800200"/>
                      <a:gd name="connsiteX3" fmla="*/ 1536568 w 1800200"/>
                      <a:gd name="connsiteY3" fmla="*/ 263635 h 1800200"/>
                      <a:gd name="connsiteX4" fmla="*/ 1800200 w 1800200"/>
                      <a:gd name="connsiteY4" fmla="*/ 900102 h 1800200"/>
                      <a:gd name="connsiteX5" fmla="*/ 1536567 w 1800200"/>
                      <a:gd name="connsiteY5" fmla="*/ 1536569 h 1800200"/>
                      <a:gd name="connsiteX6" fmla="*/ 900100 w 1800200"/>
                      <a:gd name="connsiteY6" fmla="*/ 1800202 h 1800200"/>
                      <a:gd name="connsiteX7" fmla="*/ 263633 w 1800200"/>
                      <a:gd name="connsiteY7" fmla="*/ 1536568 h 1800200"/>
                      <a:gd name="connsiteX8" fmla="*/ 0 w 1800200"/>
                      <a:gd name="connsiteY8" fmla="*/ 900101 h 1800200"/>
                      <a:gd name="connsiteX9" fmla="*/ 0 w 1800200"/>
                      <a:gd name="connsiteY9" fmla="*/ 900100 h 1800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800200" h="1800200">
                        <a:moveTo>
                          <a:pt x="0" y="900100"/>
                        </a:moveTo>
                        <a:cubicBezTo>
                          <a:pt x="0" y="661379"/>
                          <a:pt x="94832" y="432435"/>
                          <a:pt x="263634" y="263633"/>
                        </a:cubicBezTo>
                        <a:cubicBezTo>
                          <a:pt x="432436" y="94832"/>
                          <a:pt x="661380" y="0"/>
                          <a:pt x="900101" y="1"/>
                        </a:cubicBezTo>
                        <a:cubicBezTo>
                          <a:pt x="1138822" y="1"/>
                          <a:pt x="1367766" y="94833"/>
                          <a:pt x="1536568" y="263635"/>
                        </a:cubicBezTo>
                        <a:cubicBezTo>
                          <a:pt x="1705369" y="432437"/>
                          <a:pt x="1800201" y="661381"/>
                          <a:pt x="1800200" y="900102"/>
                        </a:cubicBezTo>
                        <a:cubicBezTo>
                          <a:pt x="1800200" y="1138823"/>
                          <a:pt x="1705368" y="1367767"/>
                          <a:pt x="1536567" y="1536569"/>
                        </a:cubicBezTo>
                        <a:cubicBezTo>
                          <a:pt x="1367765" y="1705371"/>
                          <a:pt x="1138821" y="1800202"/>
                          <a:pt x="900100" y="1800202"/>
                        </a:cubicBezTo>
                        <a:cubicBezTo>
                          <a:pt x="661379" y="1800202"/>
                          <a:pt x="432435" y="1705370"/>
                          <a:pt x="263633" y="1536568"/>
                        </a:cubicBezTo>
                        <a:cubicBezTo>
                          <a:pt x="94832" y="1367766"/>
                          <a:pt x="0" y="1138822"/>
                          <a:pt x="0" y="900101"/>
                        </a:cubicBezTo>
                        <a:lnTo>
                          <a:pt x="0" y="90010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29000">
                        <a:srgbClr val="FFFFFF"/>
                      </a:gs>
                      <a:gs pos="98000">
                        <a:srgbClr val="FFFFFF">
                          <a:lumMod val="75000"/>
                        </a:srgbClr>
                      </a:gs>
                    </a:gsLst>
                    <a:lin ang="27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>
                    <a:softEdge rad="0"/>
                  </a:effectLst>
                </p:spPr>
                <p:txBody>
                  <a:bodyPr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defTabSz="913765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sz="1800" ker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43" name="椭圆 80"/>
                  <p:cNvSpPr/>
                  <p:nvPr>
                    <p:custDataLst>
                      <p:tags r:id="rId32"/>
                    </p:custDataLst>
                  </p:nvPr>
                </p:nvSpPr>
                <p:spPr bwMode="auto">
                  <a:xfrm>
                    <a:off x="7944" y="4637"/>
                    <a:ext cx="774" cy="776"/>
                  </a:xfrm>
                  <a:prstGeom prst="ellipse">
                    <a:avLst/>
                  </a:prstGeom>
                  <a:solidFill>
                    <a:srgbClr val="78BEB9"/>
                  </a:solidFill>
                  <a:ln w="25400" cap="flat" cmpd="sng" algn="ctr">
                    <a:noFill/>
                    <a:prstDash val="solid"/>
                  </a:ln>
                  <a:effectLst>
                    <a:innerShdw blurRad="63500" dist="25400" dir="18660000">
                      <a:prstClr val="black">
                        <a:alpha val="35000"/>
                      </a:prstClr>
                    </a:innerShdw>
                  </a:effectLst>
                </p:spPr>
                <p:txBody>
                  <a:bodyPr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defTabSz="913765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altLang="zh-CN" sz="1800" kern="0" dirty="0">
                      <a:solidFill>
                        <a:schemeClr val="bg1"/>
                      </a:solidFill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</p:grpSp>
            <p:grpSp>
              <p:nvGrpSpPr>
                <p:cNvPr id="144" name="组合 143"/>
                <p:cNvGrpSpPr/>
                <p:nvPr/>
              </p:nvGrpSpPr>
              <p:grpSpPr>
                <a:xfrm>
                  <a:off x="11754" y="6363"/>
                  <a:ext cx="315" cy="297"/>
                  <a:chOff x="1589596" y="810715"/>
                  <a:chExt cx="2340698" cy="2345431"/>
                </a:xfrm>
              </p:grpSpPr>
              <p:grpSp>
                <p:nvGrpSpPr>
                  <p:cNvPr id="145" name="组合 79"/>
                  <p:cNvGrpSpPr/>
                  <p:nvPr/>
                </p:nvGrpSpPr>
                <p:grpSpPr bwMode="auto">
                  <a:xfrm>
                    <a:off x="1589596" y="810715"/>
                    <a:ext cx="2340698" cy="2345431"/>
                    <a:chOff x="6379729" y="2488774"/>
                    <a:chExt cx="2513016" cy="2513016"/>
                  </a:xfrm>
                </p:grpSpPr>
                <p:sp>
                  <p:nvSpPr>
                    <p:cNvPr id="146" name="任意多边形 82"/>
                    <p:cNvSpPr/>
                    <p:nvPr>
                      <p:custDataLst>
                        <p:tags r:id="rId33"/>
                      </p:custDataLst>
                    </p:nvPr>
                  </p:nvSpPr>
                  <p:spPr>
                    <a:xfrm rot="3738964">
                      <a:off x="6379729" y="2488774"/>
                      <a:ext cx="2513016" cy="2513016"/>
                    </a:xfrm>
                    <a:custGeom>
                      <a:avLst/>
                      <a:gdLst>
                        <a:gd name="connsiteX0" fmla="*/ 0 w 1800200"/>
                        <a:gd name="connsiteY0" fmla="*/ 900100 h 1800200"/>
                        <a:gd name="connsiteX1" fmla="*/ 263634 w 1800200"/>
                        <a:gd name="connsiteY1" fmla="*/ 263633 h 1800200"/>
                        <a:gd name="connsiteX2" fmla="*/ 900101 w 1800200"/>
                        <a:gd name="connsiteY2" fmla="*/ 1 h 1800200"/>
                        <a:gd name="connsiteX3" fmla="*/ 1536568 w 1800200"/>
                        <a:gd name="connsiteY3" fmla="*/ 263635 h 1800200"/>
                        <a:gd name="connsiteX4" fmla="*/ 1800200 w 1800200"/>
                        <a:gd name="connsiteY4" fmla="*/ 900102 h 1800200"/>
                        <a:gd name="connsiteX5" fmla="*/ 1536567 w 1800200"/>
                        <a:gd name="connsiteY5" fmla="*/ 1536569 h 1800200"/>
                        <a:gd name="connsiteX6" fmla="*/ 900100 w 1800200"/>
                        <a:gd name="connsiteY6" fmla="*/ 1800202 h 1800200"/>
                        <a:gd name="connsiteX7" fmla="*/ 263633 w 1800200"/>
                        <a:gd name="connsiteY7" fmla="*/ 1536568 h 1800200"/>
                        <a:gd name="connsiteX8" fmla="*/ 0 w 1800200"/>
                        <a:gd name="connsiteY8" fmla="*/ 900101 h 1800200"/>
                        <a:gd name="connsiteX9" fmla="*/ 0 w 1800200"/>
                        <a:gd name="connsiteY9" fmla="*/ 900100 h 1800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800200" h="1800200">
                          <a:moveTo>
                            <a:pt x="0" y="900100"/>
                          </a:moveTo>
                          <a:cubicBezTo>
                            <a:pt x="0" y="661379"/>
                            <a:pt x="94832" y="432435"/>
                            <a:pt x="263634" y="263633"/>
                          </a:cubicBezTo>
                          <a:cubicBezTo>
                            <a:pt x="432436" y="94832"/>
                            <a:pt x="661380" y="0"/>
                            <a:pt x="900101" y="1"/>
                          </a:cubicBezTo>
                          <a:cubicBezTo>
                            <a:pt x="1138822" y="1"/>
                            <a:pt x="1367766" y="94833"/>
                            <a:pt x="1536568" y="263635"/>
                          </a:cubicBezTo>
                          <a:cubicBezTo>
                            <a:pt x="1705369" y="432437"/>
                            <a:pt x="1800201" y="661381"/>
                            <a:pt x="1800200" y="900102"/>
                          </a:cubicBezTo>
                          <a:cubicBezTo>
                            <a:pt x="1800200" y="1138823"/>
                            <a:pt x="1705368" y="1367767"/>
                            <a:pt x="1536567" y="1536569"/>
                          </a:cubicBezTo>
                          <a:cubicBezTo>
                            <a:pt x="1367765" y="1705371"/>
                            <a:pt x="1138821" y="1800202"/>
                            <a:pt x="900100" y="1800202"/>
                          </a:cubicBezTo>
                          <a:cubicBezTo>
                            <a:pt x="661379" y="1800202"/>
                            <a:pt x="432435" y="1705370"/>
                            <a:pt x="263633" y="1536568"/>
                          </a:cubicBezTo>
                          <a:cubicBezTo>
                            <a:pt x="94832" y="1367766"/>
                            <a:pt x="0" y="1138822"/>
                            <a:pt x="0" y="900101"/>
                          </a:cubicBezTo>
                          <a:lnTo>
                            <a:pt x="0" y="90010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17000">
                          <a:srgbClr val="FFFFFF"/>
                        </a:gs>
                        <a:gs pos="88000">
                          <a:srgbClr val="FFFFFF">
                            <a:lumMod val="72000"/>
                          </a:srgbClr>
                        </a:gs>
                      </a:gsLst>
                      <a:lin ang="2700000" scaled="1"/>
                      <a:tileRect/>
                    </a:gradFill>
                    <a:ln w="25400" cap="flat" cmpd="sng" algn="ctr">
                      <a:noFill/>
                      <a:prstDash val="solid"/>
                    </a:ln>
                    <a:effectLst>
                      <a:outerShdw blurRad="127000" dist="63500" dir="7380000" sx="102000" sy="102000" algn="tr" rotWithShape="0">
                        <a:prstClr val="black">
                          <a:alpha val="39000"/>
                        </a:prstClr>
                      </a:outerShdw>
                    </a:effectLst>
                  </p:spPr>
                  <p:txBody>
                    <a:bodyPr anchor="ctr"/>
                    <a:lstStyle/>
                    <a:p>
                      <a:pPr algn="ctr" defTabSz="91376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1800" kern="0">
                        <a:solidFill>
                          <a:schemeClr val="bg1"/>
                        </a:solidFill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147" name="任意多边形 83"/>
                    <p:cNvSpPr/>
                    <p:nvPr>
                      <p:custDataLst>
                        <p:tags r:id="rId34"/>
                      </p:custDataLst>
                    </p:nvPr>
                  </p:nvSpPr>
                  <p:spPr>
                    <a:xfrm rot="16377237">
                      <a:off x="6409518" y="2506880"/>
                      <a:ext cx="2476803" cy="2476800"/>
                    </a:xfrm>
                    <a:custGeom>
                      <a:avLst/>
                      <a:gdLst>
                        <a:gd name="connsiteX0" fmla="*/ 0 w 1800200"/>
                        <a:gd name="connsiteY0" fmla="*/ 900100 h 1800200"/>
                        <a:gd name="connsiteX1" fmla="*/ 263634 w 1800200"/>
                        <a:gd name="connsiteY1" fmla="*/ 263633 h 1800200"/>
                        <a:gd name="connsiteX2" fmla="*/ 900101 w 1800200"/>
                        <a:gd name="connsiteY2" fmla="*/ 1 h 1800200"/>
                        <a:gd name="connsiteX3" fmla="*/ 1536568 w 1800200"/>
                        <a:gd name="connsiteY3" fmla="*/ 263635 h 1800200"/>
                        <a:gd name="connsiteX4" fmla="*/ 1800200 w 1800200"/>
                        <a:gd name="connsiteY4" fmla="*/ 900102 h 1800200"/>
                        <a:gd name="connsiteX5" fmla="*/ 1536567 w 1800200"/>
                        <a:gd name="connsiteY5" fmla="*/ 1536569 h 1800200"/>
                        <a:gd name="connsiteX6" fmla="*/ 900100 w 1800200"/>
                        <a:gd name="connsiteY6" fmla="*/ 1800202 h 1800200"/>
                        <a:gd name="connsiteX7" fmla="*/ 263633 w 1800200"/>
                        <a:gd name="connsiteY7" fmla="*/ 1536568 h 1800200"/>
                        <a:gd name="connsiteX8" fmla="*/ 0 w 1800200"/>
                        <a:gd name="connsiteY8" fmla="*/ 900101 h 1800200"/>
                        <a:gd name="connsiteX9" fmla="*/ 0 w 1800200"/>
                        <a:gd name="connsiteY9" fmla="*/ 900100 h 1800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800200" h="1800200">
                          <a:moveTo>
                            <a:pt x="0" y="900100"/>
                          </a:moveTo>
                          <a:cubicBezTo>
                            <a:pt x="0" y="661379"/>
                            <a:pt x="94832" y="432435"/>
                            <a:pt x="263634" y="263633"/>
                          </a:cubicBezTo>
                          <a:cubicBezTo>
                            <a:pt x="432436" y="94832"/>
                            <a:pt x="661380" y="0"/>
                            <a:pt x="900101" y="1"/>
                          </a:cubicBezTo>
                          <a:cubicBezTo>
                            <a:pt x="1138822" y="1"/>
                            <a:pt x="1367766" y="94833"/>
                            <a:pt x="1536568" y="263635"/>
                          </a:cubicBezTo>
                          <a:cubicBezTo>
                            <a:pt x="1705369" y="432437"/>
                            <a:pt x="1800201" y="661381"/>
                            <a:pt x="1800200" y="900102"/>
                          </a:cubicBezTo>
                          <a:cubicBezTo>
                            <a:pt x="1800200" y="1138823"/>
                            <a:pt x="1705368" y="1367767"/>
                            <a:pt x="1536567" y="1536569"/>
                          </a:cubicBezTo>
                          <a:cubicBezTo>
                            <a:pt x="1367765" y="1705371"/>
                            <a:pt x="1138821" y="1800202"/>
                            <a:pt x="900100" y="1800202"/>
                          </a:cubicBezTo>
                          <a:cubicBezTo>
                            <a:pt x="661379" y="1800202"/>
                            <a:pt x="432435" y="1705370"/>
                            <a:pt x="263633" y="1536568"/>
                          </a:cubicBezTo>
                          <a:cubicBezTo>
                            <a:pt x="94832" y="1367766"/>
                            <a:pt x="0" y="1138822"/>
                            <a:pt x="0" y="900101"/>
                          </a:cubicBezTo>
                          <a:lnTo>
                            <a:pt x="0" y="90010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29000">
                          <a:srgbClr val="FFFFFF"/>
                        </a:gs>
                        <a:gs pos="98000">
                          <a:srgbClr val="FFFFFF">
                            <a:lumMod val="75000"/>
                          </a:srgbClr>
                        </a:gs>
                      </a:gsLst>
                      <a:lin ang="2700000" scaled="1"/>
                      <a:tileRect/>
                    </a:gradFill>
                    <a:ln w="25400" cap="flat" cmpd="sng" algn="ctr">
                      <a:noFill/>
                      <a:prstDash val="solid"/>
                    </a:ln>
                    <a:effectLst>
                      <a:softEdge rad="0"/>
                    </a:effectLst>
                  </p:spPr>
                  <p:txBody>
                    <a:bodyPr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 defTabSz="913765"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1800" kern="0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sp>
                <p:nvSpPr>
                  <p:cNvPr id="148" name="椭圆 80"/>
                  <p:cNvSpPr/>
                  <p:nvPr>
                    <p:custDataLst>
                      <p:tags r:id="rId35"/>
                    </p:custDataLst>
                  </p:nvPr>
                </p:nvSpPr>
                <p:spPr bwMode="auto">
                  <a:xfrm>
                    <a:off x="1932719" y="1141999"/>
                    <a:ext cx="1691508" cy="1694936"/>
                  </a:xfrm>
                  <a:prstGeom prst="ellipse">
                    <a:avLst/>
                  </a:prstGeom>
                  <a:solidFill>
                    <a:srgbClr val="78BEB9"/>
                  </a:solidFill>
                  <a:ln w="25400" cap="flat" cmpd="sng" algn="ctr">
                    <a:noFill/>
                    <a:prstDash val="solid"/>
                  </a:ln>
                  <a:effectLst>
                    <a:innerShdw blurRad="63500" dist="25400" dir="18660000">
                      <a:prstClr val="black">
                        <a:alpha val="35000"/>
                      </a:prstClr>
                    </a:innerShdw>
                  </a:effectLst>
                </p:spPr>
                <p:txBody>
                  <a:bodyPr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defTabSz="913765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altLang="zh-CN" sz="1000" kern="0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rPr>
                      <a:t>3</a:t>
                    </a:r>
                    <a:endParaRPr lang="en-US" altLang="zh-CN" sz="1000" kern="0" dirty="0">
                      <a:solidFill>
                        <a:schemeClr val="bg1"/>
                      </a:solidFill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</p:grpSp>
          </p:grpSp>
          <p:grpSp>
            <p:nvGrpSpPr>
              <p:cNvPr id="149" name="组合 148"/>
              <p:cNvGrpSpPr/>
              <p:nvPr/>
            </p:nvGrpSpPr>
            <p:grpSpPr>
              <a:xfrm>
                <a:off x="15030" y="5361"/>
                <a:ext cx="1170" cy="1058"/>
                <a:chOff x="11754" y="6220"/>
                <a:chExt cx="1170" cy="1058"/>
              </a:xfrm>
            </p:grpSpPr>
            <p:grpSp>
              <p:nvGrpSpPr>
                <p:cNvPr id="150" name="组合 149"/>
                <p:cNvGrpSpPr/>
                <p:nvPr/>
              </p:nvGrpSpPr>
              <p:grpSpPr>
                <a:xfrm>
                  <a:off x="11868" y="6220"/>
                  <a:ext cx="1056" cy="1058"/>
                  <a:chOff x="7800" y="4494"/>
                  <a:chExt cx="1056" cy="1058"/>
                </a:xfrm>
              </p:grpSpPr>
              <p:sp>
                <p:nvSpPr>
                  <p:cNvPr id="151" name="任意多边形 83"/>
                  <p:cNvSpPr/>
                  <p:nvPr>
                    <p:custDataLst>
                      <p:tags r:id="rId36"/>
                    </p:custDataLst>
                  </p:nvPr>
                </p:nvSpPr>
                <p:spPr>
                  <a:xfrm rot="16377237">
                    <a:off x="7799" y="4495"/>
                    <a:ext cx="1058" cy="1056"/>
                  </a:xfrm>
                  <a:custGeom>
                    <a:avLst/>
                    <a:gdLst>
                      <a:gd name="connsiteX0" fmla="*/ 0 w 1800200"/>
                      <a:gd name="connsiteY0" fmla="*/ 900100 h 1800200"/>
                      <a:gd name="connsiteX1" fmla="*/ 263634 w 1800200"/>
                      <a:gd name="connsiteY1" fmla="*/ 263633 h 1800200"/>
                      <a:gd name="connsiteX2" fmla="*/ 900101 w 1800200"/>
                      <a:gd name="connsiteY2" fmla="*/ 1 h 1800200"/>
                      <a:gd name="connsiteX3" fmla="*/ 1536568 w 1800200"/>
                      <a:gd name="connsiteY3" fmla="*/ 263635 h 1800200"/>
                      <a:gd name="connsiteX4" fmla="*/ 1800200 w 1800200"/>
                      <a:gd name="connsiteY4" fmla="*/ 900102 h 1800200"/>
                      <a:gd name="connsiteX5" fmla="*/ 1536567 w 1800200"/>
                      <a:gd name="connsiteY5" fmla="*/ 1536569 h 1800200"/>
                      <a:gd name="connsiteX6" fmla="*/ 900100 w 1800200"/>
                      <a:gd name="connsiteY6" fmla="*/ 1800202 h 1800200"/>
                      <a:gd name="connsiteX7" fmla="*/ 263633 w 1800200"/>
                      <a:gd name="connsiteY7" fmla="*/ 1536568 h 1800200"/>
                      <a:gd name="connsiteX8" fmla="*/ 0 w 1800200"/>
                      <a:gd name="connsiteY8" fmla="*/ 900101 h 1800200"/>
                      <a:gd name="connsiteX9" fmla="*/ 0 w 1800200"/>
                      <a:gd name="connsiteY9" fmla="*/ 900100 h 1800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800200" h="1800200">
                        <a:moveTo>
                          <a:pt x="0" y="900100"/>
                        </a:moveTo>
                        <a:cubicBezTo>
                          <a:pt x="0" y="661379"/>
                          <a:pt x="94832" y="432435"/>
                          <a:pt x="263634" y="263633"/>
                        </a:cubicBezTo>
                        <a:cubicBezTo>
                          <a:pt x="432436" y="94832"/>
                          <a:pt x="661380" y="0"/>
                          <a:pt x="900101" y="1"/>
                        </a:cubicBezTo>
                        <a:cubicBezTo>
                          <a:pt x="1138822" y="1"/>
                          <a:pt x="1367766" y="94833"/>
                          <a:pt x="1536568" y="263635"/>
                        </a:cubicBezTo>
                        <a:cubicBezTo>
                          <a:pt x="1705369" y="432437"/>
                          <a:pt x="1800201" y="661381"/>
                          <a:pt x="1800200" y="900102"/>
                        </a:cubicBezTo>
                        <a:cubicBezTo>
                          <a:pt x="1800200" y="1138823"/>
                          <a:pt x="1705368" y="1367767"/>
                          <a:pt x="1536567" y="1536569"/>
                        </a:cubicBezTo>
                        <a:cubicBezTo>
                          <a:pt x="1367765" y="1705371"/>
                          <a:pt x="1138821" y="1800202"/>
                          <a:pt x="900100" y="1800202"/>
                        </a:cubicBezTo>
                        <a:cubicBezTo>
                          <a:pt x="661379" y="1800202"/>
                          <a:pt x="432435" y="1705370"/>
                          <a:pt x="263633" y="1536568"/>
                        </a:cubicBezTo>
                        <a:cubicBezTo>
                          <a:pt x="94832" y="1367766"/>
                          <a:pt x="0" y="1138822"/>
                          <a:pt x="0" y="900101"/>
                        </a:cubicBezTo>
                        <a:lnTo>
                          <a:pt x="0" y="90010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29000">
                        <a:srgbClr val="FFFFFF"/>
                      </a:gs>
                      <a:gs pos="98000">
                        <a:srgbClr val="FFFFFF">
                          <a:lumMod val="75000"/>
                        </a:srgbClr>
                      </a:gs>
                    </a:gsLst>
                    <a:lin ang="27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>
                    <a:softEdge rad="0"/>
                  </a:effectLst>
                </p:spPr>
                <p:txBody>
                  <a:bodyPr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defTabSz="913765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sz="1800" ker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52" name="椭圆 80"/>
                  <p:cNvSpPr/>
                  <p:nvPr>
                    <p:custDataLst>
                      <p:tags r:id="rId37"/>
                    </p:custDataLst>
                  </p:nvPr>
                </p:nvSpPr>
                <p:spPr bwMode="auto">
                  <a:xfrm>
                    <a:off x="7944" y="4637"/>
                    <a:ext cx="774" cy="776"/>
                  </a:xfrm>
                  <a:prstGeom prst="ellipse">
                    <a:avLst/>
                  </a:prstGeom>
                  <a:solidFill>
                    <a:srgbClr val="78BEB9"/>
                  </a:solidFill>
                  <a:ln w="25400" cap="flat" cmpd="sng" algn="ctr">
                    <a:noFill/>
                    <a:prstDash val="solid"/>
                  </a:ln>
                  <a:effectLst>
                    <a:innerShdw blurRad="63500" dist="25400" dir="18660000">
                      <a:prstClr val="black">
                        <a:alpha val="35000"/>
                      </a:prstClr>
                    </a:innerShdw>
                  </a:effectLst>
                </p:spPr>
                <p:txBody>
                  <a:bodyPr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defTabSz="913765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altLang="zh-CN" sz="1800" kern="0" dirty="0">
                      <a:solidFill>
                        <a:schemeClr val="bg1"/>
                      </a:solidFill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</p:grpSp>
            <p:grpSp>
              <p:nvGrpSpPr>
                <p:cNvPr id="153" name="组合 152"/>
                <p:cNvGrpSpPr/>
                <p:nvPr/>
              </p:nvGrpSpPr>
              <p:grpSpPr>
                <a:xfrm>
                  <a:off x="11754" y="6363"/>
                  <a:ext cx="315" cy="297"/>
                  <a:chOff x="1589596" y="810715"/>
                  <a:chExt cx="2340698" cy="2345431"/>
                </a:xfrm>
              </p:grpSpPr>
              <p:grpSp>
                <p:nvGrpSpPr>
                  <p:cNvPr id="154" name="组合 79"/>
                  <p:cNvGrpSpPr/>
                  <p:nvPr/>
                </p:nvGrpSpPr>
                <p:grpSpPr bwMode="auto">
                  <a:xfrm>
                    <a:off x="1589596" y="810715"/>
                    <a:ext cx="2340698" cy="2345431"/>
                    <a:chOff x="6379729" y="2488774"/>
                    <a:chExt cx="2513016" cy="2513016"/>
                  </a:xfrm>
                </p:grpSpPr>
                <p:sp>
                  <p:nvSpPr>
                    <p:cNvPr id="155" name="任意多边形 82"/>
                    <p:cNvSpPr/>
                    <p:nvPr>
                      <p:custDataLst>
                        <p:tags r:id="rId38"/>
                      </p:custDataLst>
                    </p:nvPr>
                  </p:nvSpPr>
                  <p:spPr>
                    <a:xfrm rot="3738964">
                      <a:off x="6379729" y="2488774"/>
                      <a:ext cx="2513016" cy="2513016"/>
                    </a:xfrm>
                    <a:custGeom>
                      <a:avLst/>
                      <a:gdLst>
                        <a:gd name="connsiteX0" fmla="*/ 0 w 1800200"/>
                        <a:gd name="connsiteY0" fmla="*/ 900100 h 1800200"/>
                        <a:gd name="connsiteX1" fmla="*/ 263634 w 1800200"/>
                        <a:gd name="connsiteY1" fmla="*/ 263633 h 1800200"/>
                        <a:gd name="connsiteX2" fmla="*/ 900101 w 1800200"/>
                        <a:gd name="connsiteY2" fmla="*/ 1 h 1800200"/>
                        <a:gd name="connsiteX3" fmla="*/ 1536568 w 1800200"/>
                        <a:gd name="connsiteY3" fmla="*/ 263635 h 1800200"/>
                        <a:gd name="connsiteX4" fmla="*/ 1800200 w 1800200"/>
                        <a:gd name="connsiteY4" fmla="*/ 900102 h 1800200"/>
                        <a:gd name="connsiteX5" fmla="*/ 1536567 w 1800200"/>
                        <a:gd name="connsiteY5" fmla="*/ 1536569 h 1800200"/>
                        <a:gd name="connsiteX6" fmla="*/ 900100 w 1800200"/>
                        <a:gd name="connsiteY6" fmla="*/ 1800202 h 1800200"/>
                        <a:gd name="connsiteX7" fmla="*/ 263633 w 1800200"/>
                        <a:gd name="connsiteY7" fmla="*/ 1536568 h 1800200"/>
                        <a:gd name="connsiteX8" fmla="*/ 0 w 1800200"/>
                        <a:gd name="connsiteY8" fmla="*/ 900101 h 1800200"/>
                        <a:gd name="connsiteX9" fmla="*/ 0 w 1800200"/>
                        <a:gd name="connsiteY9" fmla="*/ 900100 h 1800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800200" h="1800200">
                          <a:moveTo>
                            <a:pt x="0" y="900100"/>
                          </a:moveTo>
                          <a:cubicBezTo>
                            <a:pt x="0" y="661379"/>
                            <a:pt x="94832" y="432435"/>
                            <a:pt x="263634" y="263633"/>
                          </a:cubicBezTo>
                          <a:cubicBezTo>
                            <a:pt x="432436" y="94832"/>
                            <a:pt x="661380" y="0"/>
                            <a:pt x="900101" y="1"/>
                          </a:cubicBezTo>
                          <a:cubicBezTo>
                            <a:pt x="1138822" y="1"/>
                            <a:pt x="1367766" y="94833"/>
                            <a:pt x="1536568" y="263635"/>
                          </a:cubicBezTo>
                          <a:cubicBezTo>
                            <a:pt x="1705369" y="432437"/>
                            <a:pt x="1800201" y="661381"/>
                            <a:pt x="1800200" y="900102"/>
                          </a:cubicBezTo>
                          <a:cubicBezTo>
                            <a:pt x="1800200" y="1138823"/>
                            <a:pt x="1705368" y="1367767"/>
                            <a:pt x="1536567" y="1536569"/>
                          </a:cubicBezTo>
                          <a:cubicBezTo>
                            <a:pt x="1367765" y="1705371"/>
                            <a:pt x="1138821" y="1800202"/>
                            <a:pt x="900100" y="1800202"/>
                          </a:cubicBezTo>
                          <a:cubicBezTo>
                            <a:pt x="661379" y="1800202"/>
                            <a:pt x="432435" y="1705370"/>
                            <a:pt x="263633" y="1536568"/>
                          </a:cubicBezTo>
                          <a:cubicBezTo>
                            <a:pt x="94832" y="1367766"/>
                            <a:pt x="0" y="1138822"/>
                            <a:pt x="0" y="900101"/>
                          </a:cubicBezTo>
                          <a:lnTo>
                            <a:pt x="0" y="90010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17000">
                          <a:srgbClr val="FFFFFF"/>
                        </a:gs>
                        <a:gs pos="88000">
                          <a:srgbClr val="FFFFFF">
                            <a:lumMod val="72000"/>
                          </a:srgbClr>
                        </a:gs>
                      </a:gsLst>
                      <a:lin ang="2700000" scaled="1"/>
                      <a:tileRect/>
                    </a:gradFill>
                    <a:ln w="25400" cap="flat" cmpd="sng" algn="ctr">
                      <a:noFill/>
                      <a:prstDash val="solid"/>
                    </a:ln>
                    <a:effectLst>
                      <a:outerShdw blurRad="127000" dist="63500" dir="7380000" sx="102000" sy="102000" algn="tr" rotWithShape="0">
                        <a:prstClr val="black">
                          <a:alpha val="39000"/>
                        </a:prstClr>
                      </a:outerShdw>
                    </a:effectLst>
                  </p:spPr>
                  <p:txBody>
                    <a:bodyPr anchor="ctr"/>
                    <a:lstStyle/>
                    <a:p>
                      <a:pPr algn="ctr" defTabSz="91376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1800" kern="0">
                        <a:solidFill>
                          <a:schemeClr val="bg1"/>
                        </a:solidFill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156" name="任意多边形 83"/>
                    <p:cNvSpPr/>
                    <p:nvPr>
                      <p:custDataLst>
                        <p:tags r:id="rId39"/>
                      </p:custDataLst>
                    </p:nvPr>
                  </p:nvSpPr>
                  <p:spPr>
                    <a:xfrm rot="16377237">
                      <a:off x="6409518" y="2506880"/>
                      <a:ext cx="2476803" cy="2476800"/>
                    </a:xfrm>
                    <a:custGeom>
                      <a:avLst/>
                      <a:gdLst>
                        <a:gd name="connsiteX0" fmla="*/ 0 w 1800200"/>
                        <a:gd name="connsiteY0" fmla="*/ 900100 h 1800200"/>
                        <a:gd name="connsiteX1" fmla="*/ 263634 w 1800200"/>
                        <a:gd name="connsiteY1" fmla="*/ 263633 h 1800200"/>
                        <a:gd name="connsiteX2" fmla="*/ 900101 w 1800200"/>
                        <a:gd name="connsiteY2" fmla="*/ 1 h 1800200"/>
                        <a:gd name="connsiteX3" fmla="*/ 1536568 w 1800200"/>
                        <a:gd name="connsiteY3" fmla="*/ 263635 h 1800200"/>
                        <a:gd name="connsiteX4" fmla="*/ 1800200 w 1800200"/>
                        <a:gd name="connsiteY4" fmla="*/ 900102 h 1800200"/>
                        <a:gd name="connsiteX5" fmla="*/ 1536567 w 1800200"/>
                        <a:gd name="connsiteY5" fmla="*/ 1536569 h 1800200"/>
                        <a:gd name="connsiteX6" fmla="*/ 900100 w 1800200"/>
                        <a:gd name="connsiteY6" fmla="*/ 1800202 h 1800200"/>
                        <a:gd name="connsiteX7" fmla="*/ 263633 w 1800200"/>
                        <a:gd name="connsiteY7" fmla="*/ 1536568 h 1800200"/>
                        <a:gd name="connsiteX8" fmla="*/ 0 w 1800200"/>
                        <a:gd name="connsiteY8" fmla="*/ 900101 h 1800200"/>
                        <a:gd name="connsiteX9" fmla="*/ 0 w 1800200"/>
                        <a:gd name="connsiteY9" fmla="*/ 900100 h 1800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800200" h="1800200">
                          <a:moveTo>
                            <a:pt x="0" y="900100"/>
                          </a:moveTo>
                          <a:cubicBezTo>
                            <a:pt x="0" y="661379"/>
                            <a:pt x="94832" y="432435"/>
                            <a:pt x="263634" y="263633"/>
                          </a:cubicBezTo>
                          <a:cubicBezTo>
                            <a:pt x="432436" y="94832"/>
                            <a:pt x="661380" y="0"/>
                            <a:pt x="900101" y="1"/>
                          </a:cubicBezTo>
                          <a:cubicBezTo>
                            <a:pt x="1138822" y="1"/>
                            <a:pt x="1367766" y="94833"/>
                            <a:pt x="1536568" y="263635"/>
                          </a:cubicBezTo>
                          <a:cubicBezTo>
                            <a:pt x="1705369" y="432437"/>
                            <a:pt x="1800201" y="661381"/>
                            <a:pt x="1800200" y="900102"/>
                          </a:cubicBezTo>
                          <a:cubicBezTo>
                            <a:pt x="1800200" y="1138823"/>
                            <a:pt x="1705368" y="1367767"/>
                            <a:pt x="1536567" y="1536569"/>
                          </a:cubicBezTo>
                          <a:cubicBezTo>
                            <a:pt x="1367765" y="1705371"/>
                            <a:pt x="1138821" y="1800202"/>
                            <a:pt x="900100" y="1800202"/>
                          </a:cubicBezTo>
                          <a:cubicBezTo>
                            <a:pt x="661379" y="1800202"/>
                            <a:pt x="432435" y="1705370"/>
                            <a:pt x="263633" y="1536568"/>
                          </a:cubicBezTo>
                          <a:cubicBezTo>
                            <a:pt x="94832" y="1367766"/>
                            <a:pt x="0" y="1138822"/>
                            <a:pt x="0" y="900101"/>
                          </a:cubicBezTo>
                          <a:lnTo>
                            <a:pt x="0" y="90010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29000">
                          <a:srgbClr val="FFFFFF"/>
                        </a:gs>
                        <a:gs pos="98000">
                          <a:srgbClr val="FFFFFF">
                            <a:lumMod val="75000"/>
                          </a:srgbClr>
                        </a:gs>
                      </a:gsLst>
                      <a:lin ang="2700000" scaled="1"/>
                      <a:tileRect/>
                    </a:gradFill>
                    <a:ln w="25400" cap="flat" cmpd="sng" algn="ctr">
                      <a:noFill/>
                      <a:prstDash val="solid"/>
                    </a:ln>
                    <a:effectLst>
                      <a:softEdge rad="0"/>
                    </a:effectLst>
                  </p:spPr>
                  <p:txBody>
                    <a:bodyPr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 defTabSz="913765"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1800" kern="0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sp>
                <p:nvSpPr>
                  <p:cNvPr id="157" name="椭圆 80"/>
                  <p:cNvSpPr/>
                  <p:nvPr>
                    <p:custDataLst>
                      <p:tags r:id="rId40"/>
                    </p:custDataLst>
                  </p:nvPr>
                </p:nvSpPr>
                <p:spPr bwMode="auto">
                  <a:xfrm>
                    <a:off x="1932719" y="1141999"/>
                    <a:ext cx="1691508" cy="1694936"/>
                  </a:xfrm>
                  <a:prstGeom prst="ellipse">
                    <a:avLst/>
                  </a:prstGeom>
                  <a:solidFill>
                    <a:srgbClr val="78BEB9"/>
                  </a:solidFill>
                  <a:ln w="25400" cap="flat" cmpd="sng" algn="ctr">
                    <a:noFill/>
                    <a:prstDash val="solid"/>
                  </a:ln>
                  <a:effectLst>
                    <a:innerShdw blurRad="63500" dist="25400" dir="18660000">
                      <a:prstClr val="black">
                        <a:alpha val="35000"/>
                      </a:prstClr>
                    </a:innerShdw>
                  </a:effectLst>
                </p:spPr>
                <p:txBody>
                  <a:bodyPr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defTabSz="913765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altLang="zh-CN" sz="1000" kern="0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rPr>
                      <a:t>4</a:t>
                    </a:r>
                    <a:endParaRPr lang="en-US" altLang="zh-CN" sz="1000" kern="0" dirty="0">
                      <a:solidFill>
                        <a:schemeClr val="bg1"/>
                      </a:solidFill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</p:grpSp>
          </p:grpSp>
          <p:sp>
            <p:nvSpPr>
              <p:cNvPr id="158" name="文本框 157"/>
              <p:cNvSpPr txBox="1"/>
              <p:nvPr/>
            </p:nvSpPr>
            <p:spPr>
              <a:xfrm>
                <a:off x="10665" y="5635"/>
                <a:ext cx="976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0">
                    <a:solidFill>
                      <a:schemeClr val="bg1"/>
                    </a:solidFill>
                  </a:rPr>
                  <a:t>理论</a:t>
                </a:r>
                <a:endParaRPr lang="zh-CN" altLang="en-US" sz="1000">
                  <a:solidFill>
                    <a:schemeClr val="bg1"/>
                  </a:solidFill>
                </a:endParaRPr>
              </a:p>
              <a:p>
                <a:r>
                  <a:rPr lang="zh-CN" altLang="en-US" sz="1000">
                    <a:solidFill>
                      <a:schemeClr val="bg1"/>
                    </a:solidFill>
                  </a:rPr>
                  <a:t>知识</a:t>
                </a:r>
                <a:endParaRPr lang="zh-CN" altLang="en-US" sz="1000">
                  <a:solidFill>
                    <a:schemeClr val="bg1"/>
                  </a:solidFill>
                </a:endParaRPr>
              </a:p>
            </p:txBody>
          </p:sp>
          <p:sp>
            <p:nvSpPr>
              <p:cNvPr id="159" name="文本框 158"/>
              <p:cNvSpPr txBox="1"/>
              <p:nvPr>
                <p:custDataLst>
                  <p:tags r:id="rId41"/>
                </p:custDataLst>
              </p:nvPr>
            </p:nvSpPr>
            <p:spPr>
              <a:xfrm>
                <a:off x="12208" y="5598"/>
                <a:ext cx="976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0">
                    <a:solidFill>
                      <a:schemeClr val="bg1"/>
                    </a:solidFill>
                  </a:rPr>
                  <a:t>绘画</a:t>
                </a:r>
                <a:endParaRPr lang="zh-CN" altLang="en-US" sz="1000">
                  <a:solidFill>
                    <a:schemeClr val="bg1"/>
                  </a:solidFill>
                </a:endParaRPr>
              </a:p>
              <a:p>
                <a:r>
                  <a:rPr lang="zh-CN" altLang="en-US" sz="1000">
                    <a:solidFill>
                      <a:schemeClr val="bg1"/>
                    </a:solidFill>
                  </a:rPr>
                  <a:t>技巧</a:t>
                </a:r>
                <a:endParaRPr lang="zh-CN" altLang="en-US" sz="1000">
                  <a:solidFill>
                    <a:schemeClr val="bg1"/>
                  </a:solidFill>
                </a:endParaRPr>
              </a:p>
            </p:txBody>
          </p:sp>
          <p:sp>
            <p:nvSpPr>
              <p:cNvPr id="160" name="文本框 159"/>
              <p:cNvSpPr txBox="1"/>
              <p:nvPr>
                <p:custDataLst>
                  <p:tags r:id="rId42"/>
                </p:custDataLst>
              </p:nvPr>
            </p:nvSpPr>
            <p:spPr>
              <a:xfrm>
                <a:off x="13810" y="5588"/>
                <a:ext cx="976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0">
                    <a:solidFill>
                      <a:schemeClr val="bg1"/>
                    </a:solidFill>
                  </a:rPr>
                  <a:t>绘画</a:t>
                </a:r>
                <a:endParaRPr lang="zh-CN" altLang="en-US" sz="1000">
                  <a:solidFill>
                    <a:schemeClr val="bg1"/>
                  </a:solidFill>
                </a:endParaRPr>
              </a:p>
              <a:p>
                <a:r>
                  <a:rPr lang="zh-CN" altLang="en-US" sz="1000">
                    <a:solidFill>
                      <a:schemeClr val="bg1"/>
                    </a:solidFill>
                  </a:rPr>
                  <a:t>步骤</a:t>
                </a:r>
                <a:endParaRPr lang="zh-CN" altLang="en-US" sz="1000">
                  <a:solidFill>
                    <a:schemeClr val="bg1"/>
                  </a:solidFill>
                </a:endParaRPr>
              </a:p>
            </p:txBody>
          </p:sp>
          <p:sp>
            <p:nvSpPr>
              <p:cNvPr id="161" name="文本框 160"/>
              <p:cNvSpPr txBox="1"/>
              <p:nvPr>
                <p:custDataLst>
                  <p:tags r:id="rId43"/>
                </p:custDataLst>
              </p:nvPr>
            </p:nvSpPr>
            <p:spPr>
              <a:xfrm>
                <a:off x="15304" y="5585"/>
                <a:ext cx="976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0">
                    <a:solidFill>
                      <a:schemeClr val="bg1"/>
                    </a:solidFill>
                  </a:rPr>
                  <a:t>应用</a:t>
                </a:r>
                <a:endParaRPr lang="zh-CN" altLang="en-US" sz="1000">
                  <a:solidFill>
                    <a:schemeClr val="bg1"/>
                  </a:solidFill>
                </a:endParaRPr>
              </a:p>
              <a:p>
                <a:r>
                  <a:rPr lang="zh-CN" altLang="en-US" sz="1000">
                    <a:solidFill>
                      <a:schemeClr val="bg1"/>
                    </a:solidFill>
                  </a:rPr>
                  <a:t>创编</a:t>
                </a:r>
                <a:endParaRPr lang="zh-CN" altLang="en-US" sz="1000">
                  <a:solidFill>
                    <a:schemeClr val="bg1"/>
                  </a:solidFill>
                </a:endParaRPr>
              </a:p>
            </p:txBody>
          </p:sp>
        </p:grpSp>
      </p:grpSp>
    </p:spTree>
    <p:custDataLst>
      <p:tags r:id="rId4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 rot="15979270" flipH="1">
            <a:off x="8849092" y="2534558"/>
            <a:ext cx="4032071" cy="3736456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579301" y="316005"/>
            <a:ext cx="2889885" cy="735965"/>
          </a:xfrm>
          <a:prstGeom prst="rect">
            <a:avLst/>
          </a:prstGeom>
        </p:spPr>
        <p:txBody>
          <a:bodyPr wrap="none" lIns="121850" tIns="60924" rIns="121850" bIns="60924">
            <a:spAutoFit/>
          </a:bodyPr>
          <a:lstStyle/>
          <a:p>
            <a:pPr algn="l"/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理论知识</a:t>
            </a:r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1</a:t>
            </a:r>
            <a:endParaRPr lang="en-US" altLang="zh-CN" sz="4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648971" y="321555"/>
            <a:ext cx="709208" cy="709467"/>
            <a:chOff x="646916" y="321629"/>
            <a:chExt cx="709372" cy="709631"/>
          </a:xfrm>
        </p:grpSpPr>
        <p:grpSp>
          <p:nvGrpSpPr>
            <p:cNvPr id="3" name="组合 2"/>
            <p:cNvGrpSpPr/>
            <p:nvPr/>
          </p:nvGrpSpPr>
          <p:grpSpPr>
            <a:xfrm>
              <a:off x="646916" y="321629"/>
              <a:ext cx="709372" cy="709631"/>
              <a:chOff x="5614910" y="779869"/>
              <a:chExt cx="860050" cy="860050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5614910" y="779869"/>
                <a:ext cx="860050" cy="8600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  <a:lumOff val="5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70000">
                    <a:srgbClr val="FAFAFA"/>
                  </a:gs>
                </a:gsLst>
                <a:lin ang="8100000" scaled="1"/>
                <a:tileRect/>
              </a:gradFill>
              <a:ln w="25400">
                <a:solidFill>
                  <a:schemeClr val="bg1"/>
                </a:solidFill>
              </a:ln>
              <a:effectLst>
                <a:outerShdw blurRad="254000" dist="190500" dir="8100000" algn="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00"/>
              </a:p>
            </p:txBody>
          </p:sp>
          <p:sp>
            <p:nvSpPr>
              <p:cNvPr id="6" name="椭圆 5"/>
              <p:cNvSpPr/>
              <p:nvPr/>
            </p:nvSpPr>
            <p:spPr>
              <a:xfrm flipV="1">
                <a:off x="5681087" y="846745"/>
                <a:ext cx="746745" cy="746746"/>
              </a:xfrm>
              <a:prstGeom prst="ellipse">
                <a:avLst/>
              </a:prstGeom>
              <a:solidFill>
                <a:srgbClr val="78BE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87" y="346493"/>
              <a:ext cx="620031" cy="659902"/>
            </a:xfrm>
            <a:prstGeom prst="rect">
              <a:avLst/>
            </a:prstGeom>
          </p:spPr>
        </p:pic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283" y="5690546"/>
            <a:ext cx="1161022" cy="123568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18499" y="6065365"/>
            <a:ext cx="679548" cy="1042177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94394" y="6028762"/>
            <a:ext cx="779543" cy="101538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760" y="6146683"/>
            <a:ext cx="586317" cy="62402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4998720" y="1981200"/>
            <a:ext cx="5716905" cy="4200525"/>
            <a:chOff x="1233714" y="2119085"/>
            <a:chExt cx="4717143" cy="3526971"/>
          </a:xfrm>
        </p:grpSpPr>
        <p:sp>
          <p:nvSpPr>
            <p:cNvPr id="19" name="矩形 18"/>
            <p:cNvSpPr/>
            <p:nvPr/>
          </p:nvSpPr>
          <p:spPr>
            <a:xfrm>
              <a:off x="1233714" y="2119085"/>
              <a:ext cx="4717143" cy="3526971"/>
            </a:xfrm>
            <a:prstGeom prst="rect">
              <a:avLst/>
            </a:prstGeom>
            <a:gradFill flip="none" rotWithShape="1">
              <a:gsLst>
                <a:gs pos="0">
                  <a:srgbClr val="A5A5A5">
                    <a:lumMod val="5000"/>
                    <a:lumOff val="95000"/>
                  </a:srgbClr>
                </a:gs>
                <a:gs pos="74000">
                  <a:srgbClr val="A5A5A5">
                    <a:lumMod val="45000"/>
                    <a:lumOff val="55000"/>
                  </a:srgbClr>
                </a:gs>
                <a:gs pos="83000">
                  <a:srgbClr val="A5A5A5">
                    <a:lumMod val="45000"/>
                    <a:lumOff val="55000"/>
                  </a:srgbClr>
                </a:gs>
                <a:gs pos="100000">
                  <a:srgbClr val="A5A5A5">
                    <a:lumMod val="30000"/>
                    <a:lumOff val="70000"/>
                  </a:srgbClr>
                </a:gs>
              </a:gsLst>
              <a:lin ang="18900000" scaled="1"/>
              <a:tileRect/>
            </a:gradFill>
            <a:ln w="12700" cap="flat" cmpd="sng" algn="ctr">
              <a:gradFill flip="none" rotWithShape="1">
                <a:gsLst>
                  <a:gs pos="0">
                    <a:srgbClr val="A5A5A5">
                      <a:lumMod val="5000"/>
                      <a:lumOff val="95000"/>
                    </a:srgbClr>
                  </a:gs>
                  <a:gs pos="74000">
                    <a:srgbClr val="A5A5A5">
                      <a:lumMod val="45000"/>
                      <a:lumOff val="55000"/>
                    </a:srgbClr>
                  </a:gs>
                  <a:gs pos="83000">
                    <a:srgbClr val="A5A5A5">
                      <a:lumMod val="45000"/>
                      <a:lumOff val="55000"/>
                    </a:srgbClr>
                  </a:gs>
                  <a:gs pos="100000">
                    <a:srgbClr val="A5A5A5">
                      <a:lumMod val="30000"/>
                      <a:lumOff val="70000"/>
                    </a:srgbClr>
                  </a:gs>
                </a:gsLst>
                <a:lin ang="8100000" scaled="1"/>
                <a:tileRect/>
              </a:gradFill>
              <a:prstDash val="solid"/>
              <a:miter lim="800000"/>
            </a:ln>
            <a:effectLst>
              <a:outerShdw blurRad="127000" dist="1270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9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cxnSp>
          <p:nvCxnSpPr>
            <p:cNvPr id="27" name="直接连接符 26"/>
            <p:cNvCxnSpPr/>
            <p:nvPr/>
          </p:nvCxnSpPr>
          <p:spPr>
            <a:xfrm>
              <a:off x="1494603" y="3047528"/>
              <a:ext cx="4107107" cy="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</p:cxnSp>
        <p:sp>
          <p:nvSpPr>
            <p:cNvPr id="28" name="文本框 26"/>
            <p:cNvSpPr txBox="1"/>
            <p:nvPr/>
          </p:nvSpPr>
          <p:spPr>
            <a:xfrm>
              <a:off x="1625106" y="2367013"/>
              <a:ext cx="4270212" cy="541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765">
                <a:defRPr/>
              </a:pPr>
              <a:r>
                <a:rPr lang="zh-CN" altLang="en-US" sz="3600" b="1" kern="0" dirty="0" smtClean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树木</a:t>
              </a:r>
              <a:r>
                <a:rPr lang="zh-CN" altLang="en-US" sz="2400" kern="0" dirty="0" smtClean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en-US" altLang="zh-CN" sz="2400" kern="0" dirty="0" smtClean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          ——</a:t>
              </a:r>
              <a:r>
                <a:rPr lang="zh-CN" altLang="en-US" sz="2400" kern="0" dirty="0" smtClean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定义和结构组成</a:t>
              </a:r>
              <a:endParaRPr lang="zh-CN" altLang="en-US" sz="2400" kern="0" dirty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1577395" y="3681323"/>
              <a:ext cx="4155749" cy="4849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913765">
                <a:lnSpc>
                  <a:spcPct val="150000"/>
                </a:lnSpc>
                <a:defRPr/>
              </a:pPr>
              <a:endParaRPr lang="zh-CN" altLang="en-US" sz="1500" kern="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cxnSp>
        <p:nvCxnSpPr>
          <p:cNvPr id="9" name="直接连接符 8"/>
          <p:cNvCxnSpPr/>
          <p:nvPr/>
        </p:nvCxnSpPr>
        <p:spPr>
          <a:xfrm>
            <a:off x="6105525" y="648970"/>
            <a:ext cx="6186170" cy="29210"/>
          </a:xfrm>
          <a:prstGeom prst="line">
            <a:avLst/>
          </a:prstGeom>
          <a:noFill/>
          <a:ln w="9525">
            <a:solidFill>
              <a:srgbClr val="FAFAFA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" name="椭圆 9"/>
          <p:cNvSpPr/>
          <p:nvPr/>
        </p:nvSpPr>
        <p:spPr>
          <a:xfrm rot="5400000">
            <a:off x="6031219" y="527184"/>
            <a:ext cx="272048" cy="27214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5875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1200"/>
          </a:p>
        </p:txBody>
      </p:sp>
      <p:sp>
        <p:nvSpPr>
          <p:cNvPr id="11" name="椭圆 10"/>
          <p:cNvSpPr/>
          <p:nvPr/>
        </p:nvSpPr>
        <p:spPr>
          <a:xfrm>
            <a:off x="7808626" y="109855"/>
            <a:ext cx="1062990" cy="1033145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31" name="椭圆 30"/>
          <p:cNvSpPr/>
          <p:nvPr/>
        </p:nvSpPr>
        <p:spPr>
          <a:xfrm>
            <a:off x="6472904" y="323003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39" name="椭圆 38"/>
          <p:cNvSpPr/>
          <p:nvPr/>
        </p:nvSpPr>
        <p:spPr>
          <a:xfrm>
            <a:off x="7904829" y="198755"/>
            <a:ext cx="869315" cy="855345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18"/>
          <p:cNvSpPr txBox="1"/>
          <p:nvPr/>
        </p:nvSpPr>
        <p:spPr>
          <a:xfrm>
            <a:off x="7899431" y="249555"/>
            <a:ext cx="875030" cy="76644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任务准备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6527831" y="394123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2"/>
          <p:cNvSpPr txBox="1"/>
          <p:nvPr/>
        </p:nvSpPr>
        <p:spPr>
          <a:xfrm>
            <a:off x="6506559" y="379201"/>
            <a:ext cx="666115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任务描述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9534874" y="346287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34" name="椭圆 33"/>
          <p:cNvSpPr/>
          <p:nvPr/>
        </p:nvSpPr>
        <p:spPr>
          <a:xfrm>
            <a:off x="9589801" y="417407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42"/>
          <p:cNvSpPr txBox="1"/>
          <p:nvPr/>
        </p:nvSpPr>
        <p:spPr>
          <a:xfrm>
            <a:off x="9568529" y="402484"/>
            <a:ext cx="666115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任务实施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10898219" y="300990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41" name="椭圆 40"/>
          <p:cNvSpPr/>
          <p:nvPr/>
        </p:nvSpPr>
        <p:spPr>
          <a:xfrm>
            <a:off x="10953146" y="372110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42"/>
          <p:cNvSpPr txBox="1"/>
          <p:nvPr/>
        </p:nvSpPr>
        <p:spPr>
          <a:xfrm>
            <a:off x="10931874" y="357187"/>
            <a:ext cx="666115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点评总结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257800" y="3249930"/>
            <a:ext cx="5098415" cy="273367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 defTabSz="913765">
              <a:lnSpc>
                <a:spcPct val="150000"/>
              </a:lnSpc>
              <a:defRPr/>
            </a:pPr>
            <a:r>
              <a:rPr lang="zh-CN" altLang="zh-CN" sz="2000" kern="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树木，</a:t>
            </a:r>
            <a:r>
              <a:rPr lang="zh-CN" altLang="zh-CN" sz="2000" kern="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在简笔画中</a:t>
            </a:r>
            <a:r>
              <a:rPr lang="zh-CN" altLang="zh-CN" sz="2000" kern="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是木本植物的总称。</a:t>
            </a:r>
            <a:endParaRPr lang="zh-CN" altLang="zh-CN" sz="2000" kern="0" dirty="0">
              <a:solidFill>
                <a:sysClr val="window" lastClr="FFFFFF">
                  <a:lumMod val="50000"/>
                </a:sys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 defTabSz="913765">
              <a:lnSpc>
                <a:spcPct val="150000"/>
              </a:lnSpc>
              <a:defRPr/>
            </a:pPr>
            <a:r>
              <a:rPr lang="zh-CN" altLang="zh-CN" sz="2000" kern="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树具有木质树干及树枝的植物，由树根、树干和树冠组成，其中树冠是指全部的树枝和树叶。</a:t>
            </a:r>
            <a:endParaRPr lang="zh-CN" altLang="zh-CN" sz="2000" kern="0" dirty="0">
              <a:solidFill>
                <a:sysClr val="window" lastClr="FFFFFF">
                  <a:lumMod val="50000"/>
                </a:sys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349885" y="2708910"/>
            <a:ext cx="4352925" cy="2776220"/>
            <a:chOff x="1233714" y="2119085"/>
            <a:chExt cx="4717143" cy="3526971"/>
          </a:xfrm>
        </p:grpSpPr>
        <p:sp>
          <p:nvSpPr>
            <p:cNvPr id="17" name="矩形 16"/>
            <p:cNvSpPr/>
            <p:nvPr>
              <p:custDataLst>
                <p:tags r:id="rId9"/>
              </p:custDataLst>
            </p:nvPr>
          </p:nvSpPr>
          <p:spPr>
            <a:xfrm>
              <a:off x="1233714" y="2119085"/>
              <a:ext cx="4717143" cy="3526971"/>
            </a:xfrm>
            <a:prstGeom prst="rect">
              <a:avLst/>
            </a:prstGeom>
            <a:gradFill flip="none" rotWithShape="1">
              <a:gsLst>
                <a:gs pos="0">
                  <a:srgbClr val="A5A5A5">
                    <a:lumMod val="5000"/>
                    <a:lumOff val="95000"/>
                  </a:srgbClr>
                </a:gs>
                <a:gs pos="74000">
                  <a:srgbClr val="A5A5A5">
                    <a:lumMod val="45000"/>
                    <a:lumOff val="55000"/>
                  </a:srgbClr>
                </a:gs>
                <a:gs pos="83000">
                  <a:srgbClr val="A5A5A5">
                    <a:lumMod val="45000"/>
                    <a:lumOff val="55000"/>
                  </a:srgbClr>
                </a:gs>
                <a:gs pos="100000">
                  <a:srgbClr val="A5A5A5">
                    <a:lumMod val="30000"/>
                    <a:lumOff val="70000"/>
                  </a:srgbClr>
                </a:gs>
              </a:gsLst>
              <a:lin ang="18900000" scaled="1"/>
              <a:tileRect/>
            </a:gradFill>
            <a:ln w="12700" cap="flat" cmpd="sng" algn="ctr">
              <a:gradFill flip="none" rotWithShape="1">
                <a:gsLst>
                  <a:gs pos="0">
                    <a:srgbClr val="A5A5A5">
                      <a:lumMod val="5000"/>
                      <a:lumOff val="95000"/>
                    </a:srgbClr>
                  </a:gs>
                  <a:gs pos="74000">
                    <a:srgbClr val="A5A5A5">
                      <a:lumMod val="45000"/>
                      <a:lumOff val="55000"/>
                    </a:srgbClr>
                  </a:gs>
                  <a:gs pos="83000">
                    <a:srgbClr val="A5A5A5">
                      <a:lumMod val="45000"/>
                      <a:lumOff val="55000"/>
                    </a:srgbClr>
                  </a:gs>
                  <a:gs pos="100000">
                    <a:srgbClr val="A5A5A5">
                      <a:lumMod val="30000"/>
                      <a:lumOff val="70000"/>
                    </a:srgbClr>
                  </a:gs>
                </a:gsLst>
                <a:lin ang="8100000" scaled="1"/>
                <a:tileRect/>
              </a:gradFill>
              <a:prstDash val="solid"/>
              <a:miter lim="800000"/>
            </a:ln>
            <a:effectLst>
              <a:outerShdw blurRad="127000" dist="1270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p>
              <a:pPr algn="ctr" defTabSz="913765">
                <a:defRPr/>
              </a:pPr>
              <a:endParaRPr lang="zh-CN" altLang="en-US" sz="19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cxnSp>
          <p:nvCxnSpPr>
            <p:cNvPr id="26" name="直接连接符 25"/>
            <p:cNvCxnSpPr/>
            <p:nvPr>
              <p:custDataLst>
                <p:tags r:id="rId10"/>
              </p:custDataLst>
            </p:nvPr>
          </p:nvCxnSpPr>
          <p:spPr>
            <a:xfrm>
              <a:off x="1585436" y="3094238"/>
              <a:ext cx="4107107" cy="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</p:cxnSp>
        <p:sp>
          <p:nvSpPr>
            <p:cNvPr id="37" name="矩形 36"/>
            <p:cNvSpPr/>
            <p:nvPr>
              <p:custDataLst>
                <p:tags r:id="rId11"/>
              </p:custDataLst>
            </p:nvPr>
          </p:nvSpPr>
          <p:spPr>
            <a:xfrm>
              <a:off x="1577395" y="3919928"/>
              <a:ext cx="4155749" cy="484950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just" defTabSz="913765">
                <a:lnSpc>
                  <a:spcPct val="150000"/>
                </a:lnSpc>
                <a:defRPr/>
              </a:pPr>
              <a:endParaRPr lang="zh-CN" altLang="en-US" sz="1500" kern="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45" name="图片 44" descr="C:/Users/dell/Desktop/3.png3"/>
          <p:cNvPicPr/>
          <p:nvPr>
            <p:custDataLst>
              <p:tags r:id="rId12"/>
            </p:custDataLst>
          </p:nvPr>
        </p:nvPicPr>
        <p:blipFill>
          <a:blip r:embed="rId13"/>
          <a:srcRect t="1151" b="-1742"/>
          <a:stretch>
            <a:fillRect/>
          </a:stretch>
        </p:blipFill>
        <p:spPr>
          <a:xfrm>
            <a:off x="445135" y="2871470"/>
            <a:ext cx="4163060" cy="2451100"/>
          </a:xfrm>
          <a:prstGeom prst="rect">
            <a:avLst/>
          </a:prstGeom>
        </p:spPr>
      </p:pic>
    </p:spTree>
    <p:custDataLst>
      <p:tags r:id="rId1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4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 rot="15979270" flipH="1">
            <a:off x="8849092" y="2534558"/>
            <a:ext cx="4032071" cy="3736456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579301" y="316005"/>
            <a:ext cx="2889885" cy="735965"/>
          </a:xfrm>
          <a:prstGeom prst="rect">
            <a:avLst/>
          </a:prstGeom>
        </p:spPr>
        <p:txBody>
          <a:bodyPr wrap="none" lIns="121850" tIns="60924" rIns="121850" bIns="60924">
            <a:spAutoFit/>
          </a:bodyPr>
          <a:lstStyle/>
          <a:p>
            <a:pPr algn="l"/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理论知识</a:t>
            </a:r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2</a:t>
            </a:r>
            <a:endParaRPr lang="en-US" altLang="zh-CN" sz="4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648971" y="321555"/>
            <a:ext cx="709208" cy="709467"/>
            <a:chOff x="646916" y="321629"/>
            <a:chExt cx="709372" cy="709631"/>
          </a:xfrm>
        </p:grpSpPr>
        <p:grpSp>
          <p:nvGrpSpPr>
            <p:cNvPr id="3" name="组合 2"/>
            <p:cNvGrpSpPr/>
            <p:nvPr/>
          </p:nvGrpSpPr>
          <p:grpSpPr>
            <a:xfrm>
              <a:off x="646916" y="321629"/>
              <a:ext cx="709372" cy="709631"/>
              <a:chOff x="5614910" y="779869"/>
              <a:chExt cx="860050" cy="860050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5614910" y="779869"/>
                <a:ext cx="860050" cy="8600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  <a:lumOff val="5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70000">
                    <a:srgbClr val="FAFAFA"/>
                  </a:gs>
                </a:gsLst>
                <a:lin ang="8100000" scaled="1"/>
                <a:tileRect/>
              </a:gradFill>
              <a:ln w="25400">
                <a:solidFill>
                  <a:schemeClr val="bg1"/>
                </a:solidFill>
              </a:ln>
              <a:effectLst>
                <a:outerShdw blurRad="254000" dist="190500" dir="8100000" algn="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00"/>
              </a:p>
            </p:txBody>
          </p:sp>
          <p:sp>
            <p:nvSpPr>
              <p:cNvPr id="6" name="椭圆 5"/>
              <p:cNvSpPr/>
              <p:nvPr/>
            </p:nvSpPr>
            <p:spPr>
              <a:xfrm flipV="1">
                <a:off x="5681087" y="846745"/>
                <a:ext cx="746745" cy="746746"/>
              </a:xfrm>
              <a:prstGeom prst="ellipse">
                <a:avLst/>
              </a:prstGeom>
              <a:solidFill>
                <a:srgbClr val="78BE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87" y="346493"/>
              <a:ext cx="620031" cy="659902"/>
            </a:xfrm>
            <a:prstGeom prst="rect">
              <a:avLst/>
            </a:prstGeom>
          </p:spPr>
        </p:pic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283" y="5690546"/>
            <a:ext cx="1161022" cy="123568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18499" y="6065365"/>
            <a:ext cx="679548" cy="1042177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94394" y="6028762"/>
            <a:ext cx="779543" cy="101538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760" y="6146683"/>
            <a:ext cx="586317" cy="62402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4998720" y="1981200"/>
            <a:ext cx="5716905" cy="4200525"/>
            <a:chOff x="1233714" y="2119085"/>
            <a:chExt cx="4717143" cy="3526971"/>
          </a:xfrm>
        </p:grpSpPr>
        <p:sp>
          <p:nvSpPr>
            <p:cNvPr id="19" name="矩形 18"/>
            <p:cNvSpPr/>
            <p:nvPr/>
          </p:nvSpPr>
          <p:spPr>
            <a:xfrm>
              <a:off x="1233714" y="2119085"/>
              <a:ext cx="4717143" cy="3526971"/>
            </a:xfrm>
            <a:prstGeom prst="rect">
              <a:avLst/>
            </a:prstGeom>
            <a:gradFill flip="none" rotWithShape="1">
              <a:gsLst>
                <a:gs pos="0">
                  <a:srgbClr val="A5A5A5">
                    <a:lumMod val="5000"/>
                    <a:lumOff val="95000"/>
                  </a:srgbClr>
                </a:gs>
                <a:gs pos="74000">
                  <a:srgbClr val="A5A5A5">
                    <a:lumMod val="45000"/>
                    <a:lumOff val="55000"/>
                  </a:srgbClr>
                </a:gs>
                <a:gs pos="83000">
                  <a:srgbClr val="A5A5A5">
                    <a:lumMod val="45000"/>
                    <a:lumOff val="55000"/>
                  </a:srgbClr>
                </a:gs>
                <a:gs pos="100000">
                  <a:srgbClr val="A5A5A5">
                    <a:lumMod val="30000"/>
                    <a:lumOff val="70000"/>
                  </a:srgbClr>
                </a:gs>
              </a:gsLst>
              <a:lin ang="18900000" scaled="1"/>
              <a:tileRect/>
            </a:gradFill>
            <a:ln w="12700" cap="flat" cmpd="sng" algn="ctr">
              <a:gradFill flip="none" rotWithShape="1">
                <a:gsLst>
                  <a:gs pos="0">
                    <a:srgbClr val="A5A5A5">
                      <a:lumMod val="5000"/>
                      <a:lumOff val="95000"/>
                    </a:srgbClr>
                  </a:gs>
                  <a:gs pos="74000">
                    <a:srgbClr val="A5A5A5">
                      <a:lumMod val="45000"/>
                      <a:lumOff val="55000"/>
                    </a:srgbClr>
                  </a:gs>
                  <a:gs pos="83000">
                    <a:srgbClr val="A5A5A5">
                      <a:lumMod val="45000"/>
                      <a:lumOff val="55000"/>
                    </a:srgbClr>
                  </a:gs>
                  <a:gs pos="100000">
                    <a:srgbClr val="A5A5A5">
                      <a:lumMod val="30000"/>
                      <a:lumOff val="70000"/>
                    </a:srgbClr>
                  </a:gs>
                </a:gsLst>
                <a:lin ang="8100000" scaled="1"/>
                <a:tileRect/>
              </a:gradFill>
              <a:prstDash val="solid"/>
              <a:miter lim="800000"/>
            </a:ln>
            <a:effectLst>
              <a:outerShdw blurRad="127000" dist="1270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9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cxnSp>
          <p:nvCxnSpPr>
            <p:cNvPr id="27" name="直接连接符 26"/>
            <p:cNvCxnSpPr/>
            <p:nvPr/>
          </p:nvCxnSpPr>
          <p:spPr>
            <a:xfrm>
              <a:off x="1494603" y="3047528"/>
              <a:ext cx="4107107" cy="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</p:cxnSp>
        <p:sp>
          <p:nvSpPr>
            <p:cNvPr id="28" name="文本框 26"/>
            <p:cNvSpPr txBox="1"/>
            <p:nvPr/>
          </p:nvSpPr>
          <p:spPr>
            <a:xfrm>
              <a:off x="1723085" y="2368612"/>
              <a:ext cx="3581214" cy="541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765">
                <a:defRPr/>
              </a:pPr>
              <a:r>
                <a:rPr lang="zh-CN" altLang="en-US" sz="3600" b="1" kern="0" dirty="0" smtClean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树木</a:t>
              </a:r>
              <a:r>
                <a:rPr lang="zh-CN" altLang="en-US" sz="2400" kern="0" dirty="0" smtClean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en-US" altLang="zh-CN" sz="2400" kern="0" dirty="0" smtClean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                ——</a:t>
              </a:r>
              <a:r>
                <a:rPr lang="zh-CN" altLang="en-US" sz="2400" kern="0" dirty="0" smtClean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分类</a:t>
              </a:r>
              <a:endParaRPr lang="zh-CN" altLang="en-US" sz="2400" kern="0" dirty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1577395" y="3681323"/>
              <a:ext cx="4155749" cy="4849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913765">
                <a:lnSpc>
                  <a:spcPct val="150000"/>
                </a:lnSpc>
                <a:defRPr/>
              </a:pPr>
              <a:endParaRPr lang="zh-CN" altLang="en-US" sz="1500" kern="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cxnSp>
        <p:nvCxnSpPr>
          <p:cNvPr id="9" name="直接连接符 8"/>
          <p:cNvCxnSpPr/>
          <p:nvPr/>
        </p:nvCxnSpPr>
        <p:spPr>
          <a:xfrm>
            <a:off x="6105525" y="648970"/>
            <a:ext cx="6186170" cy="29210"/>
          </a:xfrm>
          <a:prstGeom prst="line">
            <a:avLst/>
          </a:prstGeom>
          <a:noFill/>
          <a:ln w="9525">
            <a:solidFill>
              <a:srgbClr val="FAFAFA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" name="椭圆 9"/>
          <p:cNvSpPr/>
          <p:nvPr/>
        </p:nvSpPr>
        <p:spPr>
          <a:xfrm rot="5400000">
            <a:off x="6031219" y="527184"/>
            <a:ext cx="272048" cy="27214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5875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1200"/>
          </a:p>
        </p:txBody>
      </p:sp>
      <p:sp>
        <p:nvSpPr>
          <p:cNvPr id="11" name="椭圆 10"/>
          <p:cNvSpPr/>
          <p:nvPr/>
        </p:nvSpPr>
        <p:spPr>
          <a:xfrm>
            <a:off x="7808626" y="109855"/>
            <a:ext cx="1062990" cy="1033145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31" name="椭圆 30"/>
          <p:cNvSpPr/>
          <p:nvPr/>
        </p:nvSpPr>
        <p:spPr>
          <a:xfrm>
            <a:off x="6472904" y="323003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39" name="椭圆 38"/>
          <p:cNvSpPr/>
          <p:nvPr/>
        </p:nvSpPr>
        <p:spPr>
          <a:xfrm>
            <a:off x="7904829" y="198755"/>
            <a:ext cx="869315" cy="855345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18"/>
          <p:cNvSpPr txBox="1"/>
          <p:nvPr/>
        </p:nvSpPr>
        <p:spPr>
          <a:xfrm>
            <a:off x="7899431" y="249555"/>
            <a:ext cx="875030" cy="76644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任务准备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6527831" y="394123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2"/>
          <p:cNvSpPr txBox="1"/>
          <p:nvPr/>
        </p:nvSpPr>
        <p:spPr>
          <a:xfrm>
            <a:off x="6506559" y="379201"/>
            <a:ext cx="666115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任务描述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9534874" y="346287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34" name="椭圆 33"/>
          <p:cNvSpPr/>
          <p:nvPr/>
        </p:nvSpPr>
        <p:spPr>
          <a:xfrm>
            <a:off x="9589801" y="417407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42"/>
          <p:cNvSpPr txBox="1"/>
          <p:nvPr/>
        </p:nvSpPr>
        <p:spPr>
          <a:xfrm>
            <a:off x="9568529" y="402484"/>
            <a:ext cx="666115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任务实施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10898219" y="300990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41" name="椭圆 40"/>
          <p:cNvSpPr/>
          <p:nvPr/>
        </p:nvSpPr>
        <p:spPr>
          <a:xfrm>
            <a:off x="10953146" y="372110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42"/>
          <p:cNvSpPr txBox="1"/>
          <p:nvPr/>
        </p:nvSpPr>
        <p:spPr>
          <a:xfrm>
            <a:off x="10931874" y="357187"/>
            <a:ext cx="666115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点评总结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257800" y="3106420"/>
            <a:ext cx="5098415" cy="273367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 defTabSz="913765">
              <a:lnSpc>
                <a:spcPct val="150000"/>
              </a:lnSpc>
              <a:defRPr/>
            </a:pPr>
            <a:r>
              <a:rPr lang="zh-CN" altLang="zh-CN" sz="1600" kern="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在简笔画中，根据树木绘画的表现方法不同分为：</a:t>
            </a:r>
            <a:endParaRPr lang="zh-CN" altLang="zh-CN" sz="1600" kern="0" dirty="0">
              <a:solidFill>
                <a:sysClr val="window" lastClr="FFFFFF">
                  <a:lumMod val="50000"/>
                </a:sys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 defTabSz="913765">
              <a:lnSpc>
                <a:spcPct val="150000"/>
              </a:lnSpc>
              <a:defRPr/>
            </a:pPr>
            <a:endParaRPr lang="zh-CN" altLang="zh-CN" sz="1600" b="1" kern="0" dirty="0">
              <a:solidFill>
                <a:sysClr val="window" lastClr="FFFFFF">
                  <a:lumMod val="50000"/>
                </a:sys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 defTabSz="913765">
              <a:lnSpc>
                <a:spcPct val="150000"/>
              </a:lnSpc>
              <a:defRPr/>
            </a:pPr>
            <a:r>
              <a:rPr lang="zh-CN" altLang="zh-CN" sz="1600" b="1" kern="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单形树：</a:t>
            </a:r>
            <a:r>
              <a:rPr lang="zh-CN" altLang="zh-CN" sz="1600" kern="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是指运用单一的形状去概括树冠的绘画方法。</a:t>
            </a:r>
            <a:endParaRPr lang="zh-CN" altLang="zh-CN" sz="1600" kern="0" dirty="0">
              <a:solidFill>
                <a:sysClr val="window" lastClr="FFFFFF">
                  <a:lumMod val="50000"/>
                </a:sys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 defTabSz="913765">
              <a:lnSpc>
                <a:spcPct val="150000"/>
              </a:lnSpc>
              <a:defRPr/>
            </a:pPr>
            <a:r>
              <a:rPr lang="zh-CN" altLang="zh-CN" sz="1600" b="1" kern="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多形树：</a:t>
            </a:r>
            <a:r>
              <a:rPr lang="zh-CN" altLang="zh-CN" sz="1600" kern="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是运用多个图形进行组合表现树冠造型的绘画方法。</a:t>
            </a:r>
            <a:endParaRPr lang="zh-CN" altLang="zh-CN" sz="1600" kern="0" dirty="0">
              <a:solidFill>
                <a:sysClr val="window" lastClr="FFFFFF">
                  <a:lumMod val="50000"/>
                </a:sys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 defTabSz="913765">
              <a:lnSpc>
                <a:spcPct val="150000"/>
              </a:lnSpc>
              <a:defRPr/>
            </a:pPr>
            <a:r>
              <a:rPr lang="zh-CN" altLang="zh-CN" sz="1600" b="1" kern="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枝叶形树：</a:t>
            </a:r>
            <a:r>
              <a:rPr lang="zh-CN" altLang="zh-CN" sz="1600" kern="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是将树冠中众多的树枝和树叶，进行去繁留简，只画出少量枝叶，表现树冠造型的绘画方法。</a:t>
            </a:r>
            <a:endParaRPr lang="zh-CN" altLang="zh-CN" sz="1600" kern="0" dirty="0">
              <a:solidFill>
                <a:sysClr val="window" lastClr="FFFFFF">
                  <a:lumMod val="50000"/>
                </a:sys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349885" y="2708910"/>
            <a:ext cx="4352925" cy="2776220"/>
            <a:chOff x="1233714" y="2119085"/>
            <a:chExt cx="4717143" cy="3526971"/>
          </a:xfrm>
        </p:grpSpPr>
        <p:sp>
          <p:nvSpPr>
            <p:cNvPr id="17" name="矩形 16"/>
            <p:cNvSpPr/>
            <p:nvPr>
              <p:custDataLst>
                <p:tags r:id="rId9"/>
              </p:custDataLst>
            </p:nvPr>
          </p:nvSpPr>
          <p:spPr>
            <a:xfrm>
              <a:off x="1233714" y="2119085"/>
              <a:ext cx="4717143" cy="3526971"/>
            </a:xfrm>
            <a:prstGeom prst="rect">
              <a:avLst/>
            </a:prstGeom>
            <a:gradFill flip="none" rotWithShape="1">
              <a:gsLst>
                <a:gs pos="0">
                  <a:srgbClr val="A5A5A5">
                    <a:lumMod val="5000"/>
                    <a:lumOff val="95000"/>
                  </a:srgbClr>
                </a:gs>
                <a:gs pos="74000">
                  <a:srgbClr val="A5A5A5">
                    <a:lumMod val="45000"/>
                    <a:lumOff val="55000"/>
                  </a:srgbClr>
                </a:gs>
                <a:gs pos="83000">
                  <a:srgbClr val="A5A5A5">
                    <a:lumMod val="45000"/>
                    <a:lumOff val="55000"/>
                  </a:srgbClr>
                </a:gs>
                <a:gs pos="100000">
                  <a:srgbClr val="A5A5A5">
                    <a:lumMod val="30000"/>
                    <a:lumOff val="70000"/>
                  </a:srgbClr>
                </a:gs>
              </a:gsLst>
              <a:lin ang="18900000" scaled="1"/>
              <a:tileRect/>
            </a:gradFill>
            <a:ln w="12700" cap="flat" cmpd="sng" algn="ctr">
              <a:gradFill flip="none" rotWithShape="1">
                <a:gsLst>
                  <a:gs pos="0">
                    <a:srgbClr val="A5A5A5">
                      <a:lumMod val="5000"/>
                      <a:lumOff val="95000"/>
                    </a:srgbClr>
                  </a:gs>
                  <a:gs pos="74000">
                    <a:srgbClr val="A5A5A5">
                      <a:lumMod val="45000"/>
                      <a:lumOff val="55000"/>
                    </a:srgbClr>
                  </a:gs>
                  <a:gs pos="83000">
                    <a:srgbClr val="A5A5A5">
                      <a:lumMod val="45000"/>
                      <a:lumOff val="55000"/>
                    </a:srgbClr>
                  </a:gs>
                  <a:gs pos="100000">
                    <a:srgbClr val="A5A5A5">
                      <a:lumMod val="30000"/>
                      <a:lumOff val="70000"/>
                    </a:srgbClr>
                  </a:gs>
                </a:gsLst>
                <a:lin ang="8100000" scaled="1"/>
                <a:tileRect/>
              </a:gradFill>
              <a:prstDash val="solid"/>
              <a:miter lim="800000"/>
            </a:ln>
            <a:effectLst>
              <a:outerShdw blurRad="127000" dist="1270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p>
              <a:pPr algn="ctr" defTabSz="913765">
                <a:defRPr/>
              </a:pPr>
              <a:endParaRPr lang="zh-CN" altLang="en-US" sz="19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cxnSp>
          <p:nvCxnSpPr>
            <p:cNvPr id="26" name="直接连接符 25"/>
            <p:cNvCxnSpPr/>
            <p:nvPr>
              <p:custDataLst>
                <p:tags r:id="rId10"/>
              </p:custDataLst>
            </p:nvPr>
          </p:nvCxnSpPr>
          <p:spPr>
            <a:xfrm>
              <a:off x="1585436" y="3094238"/>
              <a:ext cx="4107107" cy="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</p:cxnSp>
        <p:sp>
          <p:nvSpPr>
            <p:cNvPr id="37" name="矩形 36"/>
            <p:cNvSpPr/>
            <p:nvPr>
              <p:custDataLst>
                <p:tags r:id="rId11"/>
              </p:custDataLst>
            </p:nvPr>
          </p:nvSpPr>
          <p:spPr>
            <a:xfrm>
              <a:off x="1577395" y="3919928"/>
              <a:ext cx="4155749" cy="484950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just" defTabSz="913765">
                <a:lnSpc>
                  <a:spcPct val="150000"/>
                </a:lnSpc>
                <a:defRPr/>
              </a:pPr>
              <a:endParaRPr lang="zh-CN" altLang="en-US" sz="1500" kern="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3" name="矩形 23"/>
          <p:cNvSpPr/>
          <p:nvPr>
            <p:custDataLst>
              <p:tags r:id="rId12"/>
            </p:custDataLst>
          </p:nvPr>
        </p:nvSpPr>
        <p:spPr>
          <a:xfrm>
            <a:off x="588645" y="3132455"/>
            <a:ext cx="3881120" cy="20288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" name="图片 1" descr="360截图20220915152220750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rcRect l="181" r="-181"/>
          <a:stretch>
            <a:fillRect/>
          </a:stretch>
        </p:blipFill>
        <p:spPr>
          <a:xfrm>
            <a:off x="655955" y="3212465"/>
            <a:ext cx="3782060" cy="1777365"/>
          </a:xfrm>
          <a:prstGeom prst="rect">
            <a:avLst/>
          </a:prstGeom>
        </p:spPr>
      </p:pic>
    </p:spTree>
    <p:custDataLst>
      <p:tags r:id="rId1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4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 rot="15979270" flipH="1">
            <a:off x="8849092" y="2534558"/>
            <a:ext cx="4032071" cy="3736456"/>
          </a:xfrm>
          <a:prstGeom prst="rect">
            <a:avLst/>
          </a:prstGeom>
        </p:spPr>
      </p:pic>
      <p:sp>
        <p:nvSpPr>
          <p:cNvPr id="15" name="任意多边形 14"/>
          <p:cNvSpPr/>
          <p:nvPr>
            <p:custDataLst>
              <p:tags r:id="rId4"/>
            </p:custDataLst>
          </p:nvPr>
        </p:nvSpPr>
        <p:spPr>
          <a:xfrm>
            <a:off x="5698490" y="2061210"/>
            <a:ext cx="5158740" cy="3731895"/>
          </a:xfrm>
          <a:custGeom>
            <a:avLst/>
            <a:gdLst>
              <a:gd name="connsiteX0" fmla="*/ 0 w 3267694"/>
              <a:gd name="connsiteY0" fmla="*/ 1770904 h 2057401"/>
              <a:gd name="connsiteX1" fmla="*/ 286497 w 3267694"/>
              <a:gd name="connsiteY1" fmla="*/ 2057401 h 2057401"/>
              <a:gd name="connsiteX2" fmla="*/ 0 w 3267694"/>
              <a:gd name="connsiteY2" fmla="*/ 2057401 h 2057401"/>
              <a:gd name="connsiteX3" fmla="*/ 0 w 3267694"/>
              <a:gd name="connsiteY3" fmla="*/ 0 h 2057401"/>
              <a:gd name="connsiteX4" fmla="*/ 3267694 w 3267694"/>
              <a:gd name="connsiteY4" fmla="*/ 0 h 2057401"/>
              <a:gd name="connsiteX5" fmla="*/ 3267694 w 3267694"/>
              <a:gd name="connsiteY5" fmla="*/ 2057401 h 2057401"/>
              <a:gd name="connsiteX6" fmla="*/ 703447 w 3267694"/>
              <a:gd name="connsiteY6" fmla="*/ 2057401 h 2057401"/>
              <a:gd name="connsiteX7" fmla="*/ 0 w 3267694"/>
              <a:gd name="connsiteY7" fmla="*/ 1353955 h 205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67694" h="2057401">
                <a:moveTo>
                  <a:pt x="0" y="1770904"/>
                </a:moveTo>
                <a:lnTo>
                  <a:pt x="286497" y="2057401"/>
                </a:lnTo>
                <a:lnTo>
                  <a:pt x="0" y="2057401"/>
                </a:lnTo>
                <a:close/>
                <a:moveTo>
                  <a:pt x="0" y="0"/>
                </a:moveTo>
                <a:lnTo>
                  <a:pt x="3267694" y="0"/>
                </a:lnTo>
                <a:lnTo>
                  <a:pt x="3267694" y="2057401"/>
                </a:lnTo>
                <a:lnTo>
                  <a:pt x="703447" y="2057401"/>
                </a:lnTo>
                <a:lnTo>
                  <a:pt x="0" y="1353955"/>
                </a:lnTo>
                <a:close/>
              </a:path>
            </a:pathLst>
          </a:custGeom>
          <a:gradFill flip="none" rotWithShape="1">
            <a:gsLst>
              <a:gs pos="0">
                <a:srgbClr val="A5A5A5">
                  <a:lumMod val="5000"/>
                  <a:lumOff val="95000"/>
                </a:srgbClr>
              </a:gs>
              <a:gs pos="74000">
                <a:srgbClr val="A5A5A5">
                  <a:lumMod val="45000"/>
                  <a:lumOff val="55000"/>
                </a:srgbClr>
              </a:gs>
              <a:gs pos="83000">
                <a:srgbClr val="A5A5A5">
                  <a:lumMod val="45000"/>
                  <a:lumOff val="55000"/>
                </a:srgbClr>
              </a:gs>
              <a:gs pos="100000">
                <a:srgbClr val="A5A5A5">
                  <a:lumMod val="30000"/>
                  <a:lumOff val="70000"/>
                </a:srgbClr>
              </a:gs>
            </a:gsLst>
            <a:lin ang="18900000" scaled="1"/>
            <a:tileRect/>
          </a:gradFill>
          <a:ln w="12700" cap="flat" cmpd="sng" algn="ctr">
            <a:gradFill flip="none" rotWithShape="1">
              <a:gsLst>
                <a:gs pos="0">
                  <a:srgbClr val="A5A5A5">
                    <a:lumMod val="5000"/>
                    <a:lumOff val="95000"/>
                  </a:srgbClr>
                </a:gs>
                <a:gs pos="74000">
                  <a:srgbClr val="A5A5A5">
                    <a:lumMod val="45000"/>
                    <a:lumOff val="55000"/>
                  </a:srgbClr>
                </a:gs>
                <a:gs pos="83000">
                  <a:srgbClr val="A5A5A5">
                    <a:lumMod val="45000"/>
                    <a:lumOff val="55000"/>
                  </a:srgbClr>
                </a:gs>
                <a:gs pos="100000">
                  <a:srgbClr val="A5A5A5">
                    <a:lumMod val="30000"/>
                    <a:lumOff val="70000"/>
                  </a:srgbClr>
                </a:gs>
              </a:gsLst>
              <a:lin ang="8100000" scaled="1"/>
              <a:tileRect/>
            </a:gradFill>
            <a:prstDash val="solid"/>
            <a:miter lim="800000"/>
          </a:ln>
          <a:effectLst>
            <a:outerShdw blurRad="127000" dist="1270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 defTabSz="913765">
              <a:defRPr/>
            </a:pPr>
            <a:endParaRPr lang="zh-CN" altLang="en-US" sz="1900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579301" y="316005"/>
            <a:ext cx="2576830" cy="735965"/>
          </a:xfrm>
          <a:prstGeom prst="rect">
            <a:avLst/>
          </a:prstGeom>
        </p:spPr>
        <p:txBody>
          <a:bodyPr wrap="none" lIns="121850" tIns="60924" rIns="121850" bIns="60924">
            <a:spAutoFit/>
          </a:bodyPr>
          <a:lstStyle/>
          <a:p>
            <a:pPr algn="l"/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绘画技巧</a:t>
            </a:r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</a:t>
            </a:r>
            <a:endParaRPr lang="en-US" altLang="zh-CN" sz="4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648971" y="321555"/>
            <a:ext cx="709208" cy="709467"/>
            <a:chOff x="646916" y="321629"/>
            <a:chExt cx="709372" cy="709631"/>
          </a:xfrm>
        </p:grpSpPr>
        <p:grpSp>
          <p:nvGrpSpPr>
            <p:cNvPr id="3" name="组合 2"/>
            <p:cNvGrpSpPr/>
            <p:nvPr/>
          </p:nvGrpSpPr>
          <p:grpSpPr>
            <a:xfrm>
              <a:off x="646916" y="321629"/>
              <a:ext cx="709372" cy="709631"/>
              <a:chOff x="5614910" y="779869"/>
              <a:chExt cx="860050" cy="860050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5614910" y="779869"/>
                <a:ext cx="860050" cy="8600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  <a:lumOff val="5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70000">
                    <a:srgbClr val="FAFAFA"/>
                  </a:gs>
                </a:gsLst>
                <a:lin ang="8100000" scaled="1"/>
                <a:tileRect/>
              </a:gradFill>
              <a:ln w="25400">
                <a:solidFill>
                  <a:schemeClr val="bg1"/>
                </a:solidFill>
              </a:ln>
              <a:effectLst>
                <a:outerShdw blurRad="254000" dist="190500" dir="8100000" algn="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00"/>
              </a:p>
            </p:txBody>
          </p:sp>
          <p:sp>
            <p:nvSpPr>
              <p:cNvPr id="6" name="椭圆 5"/>
              <p:cNvSpPr/>
              <p:nvPr/>
            </p:nvSpPr>
            <p:spPr>
              <a:xfrm flipV="1">
                <a:off x="5681087" y="846745"/>
                <a:ext cx="746745" cy="746746"/>
              </a:xfrm>
              <a:prstGeom prst="ellipse">
                <a:avLst/>
              </a:prstGeom>
              <a:solidFill>
                <a:srgbClr val="78BE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87" y="346493"/>
              <a:ext cx="620031" cy="659902"/>
            </a:xfrm>
            <a:prstGeom prst="rect">
              <a:avLst/>
            </a:prstGeom>
          </p:spPr>
        </p:pic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283" y="5690546"/>
            <a:ext cx="1161022" cy="123568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18499" y="6065365"/>
            <a:ext cx="679548" cy="1042177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94394" y="6028762"/>
            <a:ext cx="779543" cy="101538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760" y="6146683"/>
            <a:ext cx="586317" cy="624020"/>
          </a:xfrm>
          <a:prstGeom prst="rect">
            <a:avLst/>
          </a:prstGeom>
        </p:spPr>
      </p:pic>
      <p:cxnSp>
        <p:nvCxnSpPr>
          <p:cNvPr id="27" name="直接连接符 26"/>
          <p:cNvCxnSpPr/>
          <p:nvPr/>
        </p:nvCxnSpPr>
        <p:spPr>
          <a:xfrm>
            <a:off x="6094730" y="2996565"/>
            <a:ext cx="4692015" cy="127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8" name="文本框 26"/>
          <p:cNvSpPr txBox="1"/>
          <p:nvPr/>
        </p:nvSpPr>
        <p:spPr>
          <a:xfrm>
            <a:off x="6054725" y="2315210"/>
            <a:ext cx="47320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65">
              <a:defRPr/>
            </a:pPr>
            <a:r>
              <a:rPr lang="zh-CN" altLang="en-US" sz="3600" b="1" kern="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树木</a:t>
            </a:r>
            <a:r>
              <a:rPr lang="en-US" altLang="zh-CN" sz="2400" kern="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       </a:t>
            </a:r>
            <a:r>
              <a:rPr lang="en-US" altLang="zh-CN" sz="2400" kern="0" dirty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2400" kern="0" dirty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表现方法</a:t>
            </a:r>
            <a:endParaRPr lang="zh-CN" altLang="en-US" sz="2400" kern="0" dirty="0" smtClean="0">
              <a:solidFill>
                <a:sysClr val="window" lastClr="FFFFFF">
                  <a:lumMod val="50000"/>
                </a:sys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7073265" y="3626485"/>
            <a:ext cx="3834765" cy="481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3765">
              <a:lnSpc>
                <a:spcPct val="150000"/>
              </a:lnSpc>
              <a:defRPr/>
            </a:pPr>
            <a:endParaRPr lang="zh-CN" altLang="en-US" sz="1500" kern="0" dirty="0">
              <a:solidFill>
                <a:sysClr val="window" lastClr="FFFFFF">
                  <a:lumMod val="50000"/>
                </a:sys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6105525" y="648970"/>
            <a:ext cx="6186170" cy="29210"/>
          </a:xfrm>
          <a:prstGeom prst="line">
            <a:avLst/>
          </a:prstGeom>
          <a:noFill/>
          <a:ln w="9525">
            <a:solidFill>
              <a:srgbClr val="FAFAFA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" name="椭圆 9"/>
          <p:cNvSpPr/>
          <p:nvPr/>
        </p:nvSpPr>
        <p:spPr>
          <a:xfrm rot="5400000">
            <a:off x="6031219" y="527184"/>
            <a:ext cx="272048" cy="27214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5875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1200"/>
          </a:p>
        </p:txBody>
      </p:sp>
      <p:sp>
        <p:nvSpPr>
          <p:cNvPr id="11" name="椭圆 10"/>
          <p:cNvSpPr/>
          <p:nvPr/>
        </p:nvSpPr>
        <p:spPr>
          <a:xfrm>
            <a:off x="7808626" y="109855"/>
            <a:ext cx="1062990" cy="1033145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31" name="椭圆 30"/>
          <p:cNvSpPr/>
          <p:nvPr/>
        </p:nvSpPr>
        <p:spPr>
          <a:xfrm>
            <a:off x="6472904" y="323003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39" name="椭圆 38"/>
          <p:cNvSpPr/>
          <p:nvPr/>
        </p:nvSpPr>
        <p:spPr>
          <a:xfrm>
            <a:off x="7904829" y="198755"/>
            <a:ext cx="869315" cy="855345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18"/>
          <p:cNvSpPr txBox="1"/>
          <p:nvPr/>
        </p:nvSpPr>
        <p:spPr>
          <a:xfrm>
            <a:off x="7899431" y="249555"/>
            <a:ext cx="875030" cy="76644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任务准备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6527831" y="394123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2"/>
          <p:cNvSpPr txBox="1"/>
          <p:nvPr/>
        </p:nvSpPr>
        <p:spPr>
          <a:xfrm>
            <a:off x="6506559" y="379201"/>
            <a:ext cx="666115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任务描述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9534874" y="346287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34" name="椭圆 33"/>
          <p:cNvSpPr/>
          <p:nvPr/>
        </p:nvSpPr>
        <p:spPr>
          <a:xfrm>
            <a:off x="9589801" y="417407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42"/>
          <p:cNvSpPr txBox="1"/>
          <p:nvPr/>
        </p:nvSpPr>
        <p:spPr>
          <a:xfrm>
            <a:off x="9568529" y="402484"/>
            <a:ext cx="666115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任务实施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10898219" y="300990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41" name="椭圆 40"/>
          <p:cNvSpPr/>
          <p:nvPr/>
        </p:nvSpPr>
        <p:spPr>
          <a:xfrm>
            <a:off x="10953146" y="372110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42"/>
          <p:cNvSpPr txBox="1"/>
          <p:nvPr/>
        </p:nvSpPr>
        <p:spPr>
          <a:xfrm>
            <a:off x="10931874" y="357187"/>
            <a:ext cx="666115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点评总结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094730" y="3123565"/>
            <a:ext cx="4584065" cy="21463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 defTabSz="913765">
              <a:lnSpc>
                <a:spcPct val="150000"/>
              </a:lnSpc>
              <a:defRPr/>
            </a:pPr>
            <a:r>
              <a:rPr lang="zh-CN" altLang="en-US" kern="0" dirty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造型方法：去繁留简，去除繁多的树叶和树枝，留下简单廓形或者少量枝叶来表现树冠；</a:t>
            </a:r>
            <a:endParaRPr lang="zh-CN" altLang="en-US" kern="0" dirty="0" smtClean="0">
              <a:solidFill>
                <a:sysClr val="window" lastClr="FFFFFF">
                  <a:lumMod val="50000"/>
                </a:sys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 defTabSz="913765">
              <a:lnSpc>
                <a:spcPct val="150000"/>
              </a:lnSpc>
              <a:defRPr/>
            </a:pPr>
            <a:r>
              <a:rPr lang="zh-CN" altLang="en-US" kern="0" dirty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造型原则：先整体后局部，先画出树干、树冠的外部轮廓形状再添加局部的枝叶、树干上的纹路等细节。</a:t>
            </a:r>
            <a:endParaRPr lang="zh-CN" altLang="en-US" kern="0" dirty="0" smtClean="0">
              <a:solidFill>
                <a:sysClr val="window" lastClr="FFFFFF">
                  <a:lumMod val="50000"/>
                </a:sys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 defTabSz="913765">
              <a:lnSpc>
                <a:spcPct val="150000"/>
              </a:lnSpc>
              <a:defRPr/>
            </a:pPr>
            <a:endParaRPr lang="zh-CN" altLang="en-US" kern="0" dirty="0" smtClean="0">
              <a:solidFill>
                <a:sysClr val="window" lastClr="FFFFFF">
                  <a:lumMod val="50000"/>
                </a:sys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49885" y="2493645"/>
            <a:ext cx="4993640" cy="2776220"/>
            <a:chOff x="1233714" y="2119085"/>
            <a:chExt cx="4717143" cy="3526971"/>
          </a:xfrm>
        </p:grpSpPr>
        <p:sp>
          <p:nvSpPr>
            <p:cNvPr id="17" name="矩形 16"/>
            <p:cNvSpPr/>
            <p:nvPr>
              <p:custDataLst>
                <p:tags r:id="rId10"/>
              </p:custDataLst>
            </p:nvPr>
          </p:nvSpPr>
          <p:spPr>
            <a:xfrm>
              <a:off x="1233714" y="2119085"/>
              <a:ext cx="4717143" cy="3526971"/>
            </a:xfrm>
            <a:prstGeom prst="rect">
              <a:avLst/>
            </a:prstGeom>
            <a:gradFill flip="none" rotWithShape="1">
              <a:gsLst>
                <a:gs pos="0">
                  <a:srgbClr val="A5A5A5">
                    <a:lumMod val="5000"/>
                    <a:lumOff val="95000"/>
                  </a:srgbClr>
                </a:gs>
                <a:gs pos="74000">
                  <a:srgbClr val="A5A5A5">
                    <a:lumMod val="45000"/>
                    <a:lumOff val="55000"/>
                  </a:srgbClr>
                </a:gs>
                <a:gs pos="83000">
                  <a:srgbClr val="A5A5A5">
                    <a:lumMod val="45000"/>
                    <a:lumOff val="55000"/>
                  </a:srgbClr>
                </a:gs>
                <a:gs pos="100000">
                  <a:srgbClr val="A5A5A5">
                    <a:lumMod val="30000"/>
                    <a:lumOff val="70000"/>
                  </a:srgbClr>
                </a:gs>
              </a:gsLst>
              <a:lin ang="18900000" scaled="1"/>
              <a:tileRect/>
            </a:gradFill>
            <a:ln w="12700" cap="flat" cmpd="sng" algn="ctr">
              <a:gradFill flip="none" rotWithShape="1">
                <a:gsLst>
                  <a:gs pos="0">
                    <a:srgbClr val="A5A5A5">
                      <a:lumMod val="5000"/>
                      <a:lumOff val="95000"/>
                    </a:srgbClr>
                  </a:gs>
                  <a:gs pos="74000">
                    <a:srgbClr val="A5A5A5">
                      <a:lumMod val="45000"/>
                      <a:lumOff val="55000"/>
                    </a:srgbClr>
                  </a:gs>
                  <a:gs pos="83000">
                    <a:srgbClr val="A5A5A5">
                      <a:lumMod val="45000"/>
                      <a:lumOff val="55000"/>
                    </a:srgbClr>
                  </a:gs>
                  <a:gs pos="100000">
                    <a:srgbClr val="A5A5A5">
                      <a:lumMod val="30000"/>
                      <a:lumOff val="70000"/>
                    </a:srgbClr>
                  </a:gs>
                </a:gsLst>
                <a:lin ang="8100000" scaled="1"/>
                <a:tileRect/>
              </a:gradFill>
              <a:prstDash val="solid"/>
              <a:miter lim="800000"/>
            </a:ln>
            <a:effectLst>
              <a:outerShdw blurRad="127000" dist="1270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p>
              <a:pPr algn="ctr" defTabSz="913765">
                <a:defRPr/>
              </a:pPr>
              <a:endParaRPr lang="zh-CN" altLang="en-US" sz="19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cxnSp>
          <p:nvCxnSpPr>
            <p:cNvPr id="26" name="直接连接符 25"/>
            <p:cNvCxnSpPr/>
            <p:nvPr>
              <p:custDataLst>
                <p:tags r:id="rId11"/>
              </p:custDataLst>
            </p:nvPr>
          </p:nvCxnSpPr>
          <p:spPr>
            <a:xfrm>
              <a:off x="1585436" y="3094238"/>
              <a:ext cx="4107107" cy="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</p:cxnSp>
        <p:sp>
          <p:nvSpPr>
            <p:cNvPr id="37" name="矩形 36"/>
            <p:cNvSpPr/>
            <p:nvPr>
              <p:custDataLst>
                <p:tags r:id="rId12"/>
              </p:custDataLst>
            </p:nvPr>
          </p:nvSpPr>
          <p:spPr>
            <a:xfrm>
              <a:off x="1577395" y="3919928"/>
              <a:ext cx="4155749" cy="484950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just" defTabSz="913765">
                <a:lnSpc>
                  <a:spcPct val="150000"/>
                </a:lnSpc>
                <a:defRPr/>
              </a:pPr>
              <a:endParaRPr lang="zh-CN" altLang="en-US" sz="1500" kern="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3" name="矩形 23"/>
          <p:cNvSpPr/>
          <p:nvPr>
            <p:custDataLst>
              <p:tags r:id="rId13"/>
            </p:custDataLst>
          </p:nvPr>
        </p:nvSpPr>
        <p:spPr>
          <a:xfrm>
            <a:off x="588645" y="2917190"/>
            <a:ext cx="4561205" cy="20288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" name="图片 1" descr="C:/Users/dell/Desktop/4.png4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rcRect l="-901" r="-840"/>
          <a:stretch>
            <a:fillRect/>
          </a:stretch>
        </p:blipFill>
        <p:spPr>
          <a:xfrm>
            <a:off x="649605" y="3213735"/>
            <a:ext cx="4462780" cy="1512570"/>
          </a:xfrm>
          <a:prstGeom prst="rect">
            <a:avLst/>
          </a:prstGeom>
        </p:spPr>
      </p:pic>
    </p:spTree>
    <p:custDataLst>
      <p:tags r:id="rId1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 rot="15979270" flipH="1">
            <a:off x="8849092" y="2534558"/>
            <a:ext cx="4032071" cy="3736456"/>
          </a:xfrm>
          <a:prstGeom prst="rect">
            <a:avLst/>
          </a:prstGeom>
        </p:spPr>
      </p:pic>
      <p:sp>
        <p:nvSpPr>
          <p:cNvPr id="15" name="任意多边形 14"/>
          <p:cNvSpPr/>
          <p:nvPr>
            <p:custDataLst>
              <p:tags r:id="rId4"/>
            </p:custDataLst>
          </p:nvPr>
        </p:nvSpPr>
        <p:spPr>
          <a:xfrm>
            <a:off x="6167120" y="1917700"/>
            <a:ext cx="4690110" cy="3372485"/>
          </a:xfrm>
          <a:custGeom>
            <a:avLst/>
            <a:gdLst>
              <a:gd name="connsiteX0" fmla="*/ 0 w 3267694"/>
              <a:gd name="connsiteY0" fmla="*/ 1770904 h 2057401"/>
              <a:gd name="connsiteX1" fmla="*/ 286497 w 3267694"/>
              <a:gd name="connsiteY1" fmla="*/ 2057401 h 2057401"/>
              <a:gd name="connsiteX2" fmla="*/ 0 w 3267694"/>
              <a:gd name="connsiteY2" fmla="*/ 2057401 h 2057401"/>
              <a:gd name="connsiteX3" fmla="*/ 0 w 3267694"/>
              <a:gd name="connsiteY3" fmla="*/ 0 h 2057401"/>
              <a:gd name="connsiteX4" fmla="*/ 3267694 w 3267694"/>
              <a:gd name="connsiteY4" fmla="*/ 0 h 2057401"/>
              <a:gd name="connsiteX5" fmla="*/ 3267694 w 3267694"/>
              <a:gd name="connsiteY5" fmla="*/ 2057401 h 2057401"/>
              <a:gd name="connsiteX6" fmla="*/ 703447 w 3267694"/>
              <a:gd name="connsiteY6" fmla="*/ 2057401 h 2057401"/>
              <a:gd name="connsiteX7" fmla="*/ 0 w 3267694"/>
              <a:gd name="connsiteY7" fmla="*/ 1353955 h 205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67694" h="2057401">
                <a:moveTo>
                  <a:pt x="0" y="1770904"/>
                </a:moveTo>
                <a:lnTo>
                  <a:pt x="286497" y="2057401"/>
                </a:lnTo>
                <a:lnTo>
                  <a:pt x="0" y="2057401"/>
                </a:lnTo>
                <a:close/>
                <a:moveTo>
                  <a:pt x="0" y="0"/>
                </a:moveTo>
                <a:lnTo>
                  <a:pt x="3267694" y="0"/>
                </a:lnTo>
                <a:lnTo>
                  <a:pt x="3267694" y="2057401"/>
                </a:lnTo>
                <a:lnTo>
                  <a:pt x="703447" y="2057401"/>
                </a:lnTo>
                <a:lnTo>
                  <a:pt x="0" y="1353955"/>
                </a:lnTo>
                <a:close/>
              </a:path>
            </a:pathLst>
          </a:custGeom>
          <a:gradFill flip="none" rotWithShape="1">
            <a:gsLst>
              <a:gs pos="0">
                <a:srgbClr val="A5A5A5">
                  <a:lumMod val="5000"/>
                  <a:lumOff val="95000"/>
                </a:srgbClr>
              </a:gs>
              <a:gs pos="74000">
                <a:srgbClr val="A5A5A5">
                  <a:lumMod val="45000"/>
                  <a:lumOff val="55000"/>
                </a:srgbClr>
              </a:gs>
              <a:gs pos="83000">
                <a:srgbClr val="A5A5A5">
                  <a:lumMod val="45000"/>
                  <a:lumOff val="55000"/>
                </a:srgbClr>
              </a:gs>
              <a:gs pos="100000">
                <a:srgbClr val="A5A5A5">
                  <a:lumMod val="30000"/>
                  <a:lumOff val="70000"/>
                </a:srgbClr>
              </a:gs>
            </a:gsLst>
            <a:lin ang="18900000" scaled="1"/>
            <a:tileRect/>
          </a:gradFill>
          <a:ln w="12700" cap="flat" cmpd="sng" algn="ctr">
            <a:gradFill flip="none" rotWithShape="1">
              <a:gsLst>
                <a:gs pos="0">
                  <a:srgbClr val="A5A5A5">
                    <a:lumMod val="5000"/>
                    <a:lumOff val="95000"/>
                  </a:srgbClr>
                </a:gs>
                <a:gs pos="74000">
                  <a:srgbClr val="A5A5A5">
                    <a:lumMod val="45000"/>
                    <a:lumOff val="55000"/>
                  </a:srgbClr>
                </a:gs>
                <a:gs pos="83000">
                  <a:srgbClr val="A5A5A5">
                    <a:lumMod val="45000"/>
                    <a:lumOff val="55000"/>
                  </a:srgbClr>
                </a:gs>
                <a:gs pos="100000">
                  <a:srgbClr val="A5A5A5">
                    <a:lumMod val="30000"/>
                    <a:lumOff val="70000"/>
                  </a:srgbClr>
                </a:gs>
              </a:gsLst>
              <a:lin ang="8100000" scaled="1"/>
              <a:tileRect/>
            </a:gradFill>
            <a:prstDash val="solid"/>
            <a:miter lim="800000"/>
          </a:ln>
          <a:effectLst>
            <a:outerShdw blurRad="127000" dist="1270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 defTabSz="913765">
              <a:defRPr/>
            </a:pPr>
            <a:endParaRPr lang="zh-CN" altLang="en-US" sz="1900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648971" y="321555"/>
            <a:ext cx="709208" cy="709467"/>
            <a:chOff x="646916" y="321629"/>
            <a:chExt cx="709372" cy="709631"/>
          </a:xfrm>
        </p:grpSpPr>
        <p:grpSp>
          <p:nvGrpSpPr>
            <p:cNvPr id="3" name="组合 2"/>
            <p:cNvGrpSpPr/>
            <p:nvPr/>
          </p:nvGrpSpPr>
          <p:grpSpPr>
            <a:xfrm>
              <a:off x="646916" y="321629"/>
              <a:ext cx="709372" cy="709631"/>
              <a:chOff x="5614910" y="779869"/>
              <a:chExt cx="860050" cy="860050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5614910" y="779869"/>
                <a:ext cx="860050" cy="8600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  <a:lumOff val="5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70000">
                    <a:srgbClr val="FAFAFA"/>
                  </a:gs>
                </a:gsLst>
                <a:lin ang="8100000" scaled="1"/>
                <a:tileRect/>
              </a:gradFill>
              <a:ln w="25400">
                <a:solidFill>
                  <a:schemeClr val="bg1"/>
                </a:solidFill>
              </a:ln>
              <a:effectLst>
                <a:outerShdw blurRad="254000" dist="190500" dir="8100000" algn="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00"/>
              </a:p>
            </p:txBody>
          </p:sp>
          <p:sp>
            <p:nvSpPr>
              <p:cNvPr id="6" name="椭圆 5"/>
              <p:cNvSpPr/>
              <p:nvPr/>
            </p:nvSpPr>
            <p:spPr>
              <a:xfrm flipV="1">
                <a:off x="5681087" y="846745"/>
                <a:ext cx="746745" cy="746746"/>
              </a:xfrm>
              <a:prstGeom prst="ellipse">
                <a:avLst/>
              </a:prstGeom>
              <a:solidFill>
                <a:srgbClr val="78BE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87" y="346493"/>
              <a:ext cx="620031" cy="659902"/>
            </a:xfrm>
            <a:prstGeom prst="rect">
              <a:avLst/>
            </a:prstGeom>
          </p:spPr>
        </p:pic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283" y="5690546"/>
            <a:ext cx="1161022" cy="123568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18499" y="6065365"/>
            <a:ext cx="679548" cy="1042177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94394" y="6028762"/>
            <a:ext cx="779543" cy="101538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760" y="6146683"/>
            <a:ext cx="586317" cy="624020"/>
          </a:xfrm>
          <a:prstGeom prst="rect">
            <a:avLst/>
          </a:prstGeom>
        </p:spPr>
      </p:pic>
      <p:cxnSp>
        <p:nvCxnSpPr>
          <p:cNvPr id="27" name="直接连接符 26"/>
          <p:cNvCxnSpPr/>
          <p:nvPr/>
        </p:nvCxnSpPr>
        <p:spPr>
          <a:xfrm>
            <a:off x="6638290" y="2926080"/>
            <a:ext cx="3789680" cy="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8" name="文本框 26"/>
          <p:cNvSpPr txBox="1"/>
          <p:nvPr/>
        </p:nvSpPr>
        <p:spPr>
          <a:xfrm>
            <a:off x="6506845" y="2204720"/>
            <a:ext cx="37922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65">
              <a:defRPr/>
            </a:pPr>
            <a:r>
              <a:rPr lang="en-US" altLang="zh-CN" sz="3200" b="1" kern="0" dirty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3200" b="1" kern="0" dirty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zh-CN" sz="3200" b="1" kern="0" dirty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单形树</a:t>
            </a:r>
            <a:r>
              <a:rPr lang="en-US" altLang="zh-CN" sz="2400" kern="0" dirty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zh-CN" altLang="en-US" sz="2400" kern="0" dirty="0" smtClean="0">
              <a:solidFill>
                <a:sysClr val="window" lastClr="FFFFFF">
                  <a:lumMod val="50000"/>
                </a:sys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714490" y="3554730"/>
            <a:ext cx="3834765" cy="481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3765">
              <a:lnSpc>
                <a:spcPct val="150000"/>
              </a:lnSpc>
              <a:defRPr/>
            </a:pPr>
            <a:endParaRPr lang="zh-CN" altLang="en-US" sz="1500" kern="0" dirty="0">
              <a:solidFill>
                <a:sysClr val="window" lastClr="FFFFFF">
                  <a:lumMod val="50000"/>
                </a:sys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6105525" y="648970"/>
            <a:ext cx="6186170" cy="29210"/>
          </a:xfrm>
          <a:prstGeom prst="line">
            <a:avLst/>
          </a:prstGeom>
          <a:noFill/>
          <a:ln w="9525">
            <a:solidFill>
              <a:srgbClr val="FAFAFA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" name="椭圆 9"/>
          <p:cNvSpPr/>
          <p:nvPr/>
        </p:nvSpPr>
        <p:spPr>
          <a:xfrm rot="5400000">
            <a:off x="6031219" y="527184"/>
            <a:ext cx="272048" cy="27214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5875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1200"/>
          </a:p>
        </p:txBody>
      </p:sp>
      <p:sp>
        <p:nvSpPr>
          <p:cNvPr id="11" name="椭圆 10"/>
          <p:cNvSpPr/>
          <p:nvPr/>
        </p:nvSpPr>
        <p:spPr>
          <a:xfrm>
            <a:off x="7808626" y="109855"/>
            <a:ext cx="1062990" cy="1033145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31" name="椭圆 30"/>
          <p:cNvSpPr/>
          <p:nvPr/>
        </p:nvSpPr>
        <p:spPr>
          <a:xfrm>
            <a:off x="6472904" y="323003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39" name="椭圆 38"/>
          <p:cNvSpPr/>
          <p:nvPr/>
        </p:nvSpPr>
        <p:spPr>
          <a:xfrm>
            <a:off x="7904829" y="198755"/>
            <a:ext cx="869315" cy="855345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18"/>
          <p:cNvSpPr txBox="1"/>
          <p:nvPr/>
        </p:nvSpPr>
        <p:spPr>
          <a:xfrm>
            <a:off x="7899431" y="249555"/>
            <a:ext cx="875030" cy="76644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任务准备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6527831" y="394123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2"/>
          <p:cNvSpPr txBox="1"/>
          <p:nvPr/>
        </p:nvSpPr>
        <p:spPr>
          <a:xfrm>
            <a:off x="6506559" y="379201"/>
            <a:ext cx="666115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任务描述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9534874" y="346287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34" name="椭圆 33"/>
          <p:cNvSpPr/>
          <p:nvPr/>
        </p:nvSpPr>
        <p:spPr>
          <a:xfrm>
            <a:off x="9589801" y="417407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42"/>
          <p:cNvSpPr txBox="1"/>
          <p:nvPr/>
        </p:nvSpPr>
        <p:spPr>
          <a:xfrm>
            <a:off x="9568529" y="402484"/>
            <a:ext cx="666115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任务实施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10898219" y="300990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41" name="椭圆 40"/>
          <p:cNvSpPr/>
          <p:nvPr/>
        </p:nvSpPr>
        <p:spPr>
          <a:xfrm>
            <a:off x="10953146" y="372110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42"/>
          <p:cNvSpPr txBox="1"/>
          <p:nvPr/>
        </p:nvSpPr>
        <p:spPr>
          <a:xfrm>
            <a:off x="10931874" y="357187"/>
            <a:ext cx="666115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点评总结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663690" y="2853055"/>
            <a:ext cx="3942715" cy="21463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 defTabSz="913765">
              <a:lnSpc>
                <a:spcPct val="150000"/>
              </a:lnSpc>
              <a:defRPr/>
            </a:pPr>
            <a:r>
              <a:rPr lang="zh-CN" altLang="en-US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单形树木的绘画方法较简单，可利用简单的基础图形概括表现树冠形象。</a:t>
            </a:r>
            <a:endParaRPr lang="zh-CN" altLang="en-US" kern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 defTabSz="913765">
              <a:lnSpc>
                <a:spcPct val="150000"/>
              </a:lnSpc>
              <a:defRPr/>
            </a:pPr>
            <a:r>
              <a:rPr lang="zh-CN" altLang="en-US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也可以利用基础图形拓展变化出不同形态的树木。</a:t>
            </a:r>
            <a:endParaRPr lang="zh-CN" altLang="en-US" kern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579245" y="316230"/>
            <a:ext cx="2274570" cy="735965"/>
          </a:xfrm>
          <a:prstGeom prst="rect">
            <a:avLst/>
          </a:prstGeom>
        </p:spPr>
        <p:txBody>
          <a:bodyPr wrap="none" lIns="121850" tIns="60924" rIns="121850" bIns="60924">
            <a:spAutoFit/>
          </a:bodyPr>
          <a:lstStyle/>
          <a:p>
            <a:pPr algn="l"/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绘画步骤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772795" y="1868805"/>
            <a:ext cx="4551045" cy="3409950"/>
            <a:chOff x="3073918" y="203757"/>
            <a:chExt cx="1017887" cy="491907"/>
          </a:xfrm>
        </p:grpSpPr>
        <p:sp>
          <p:nvSpPr>
            <p:cNvPr id="36" name="任意多边形 82"/>
            <p:cNvSpPr/>
            <p:nvPr>
              <p:custDataLst>
                <p:tags r:id="rId10"/>
              </p:custDataLst>
            </p:nvPr>
          </p:nvSpPr>
          <p:spPr bwMode="auto">
            <a:xfrm rot="5400000">
              <a:off x="3336908" y="-59233"/>
              <a:ext cx="491907" cy="1017887"/>
            </a:xfrm>
            <a:prstGeom prst="roundRect">
              <a:avLst/>
            </a:pr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7" name="任意多边形 83"/>
            <p:cNvSpPr/>
            <p:nvPr>
              <p:custDataLst>
                <p:tags r:id="rId11"/>
              </p:custDataLst>
            </p:nvPr>
          </p:nvSpPr>
          <p:spPr bwMode="auto">
            <a:xfrm rot="16200000">
              <a:off x="3333117" y="-51899"/>
              <a:ext cx="484819" cy="1003218"/>
            </a:xfrm>
            <a:prstGeom prst="roundRect">
              <a:avLst/>
            </a:pr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12" name="图片 4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70" y="1988820"/>
            <a:ext cx="4058920" cy="3180715"/>
          </a:xfrm>
          <a:prstGeom prst="roundRect">
            <a:avLst/>
          </a:prstGeom>
        </p:spPr>
      </p:pic>
    </p:spTree>
    <p:custDataLst>
      <p:tags r:id="rId1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p="http://schemas.openxmlformats.org/presentationml/2006/main">
  <p:tag name="KSO_WM_TAG_VERSION" val="1.0"/>
  <p:tag name="KSO_WM_TEMPLATE_CATEGORY" val="basetag"/>
  <p:tag name="KSO_WM_TEMPLATE_INDEX" val="20161261"/>
</p:tagLst>
</file>

<file path=ppt/tags/tag10.xml><?xml version="1.0" encoding="utf-8"?>
<p:tagLst xmlns:p="http://schemas.openxmlformats.org/presentationml/2006/main">
  <p:tag name="MH" val="20151008202916"/>
  <p:tag name="MH_LIBRARY" val="GRAPHIC"/>
  <p:tag name="MH_ORDER" val="TextBox 112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MH" val="20151008202916"/>
  <p:tag name="MH_LIBRARY" val="GRAPHIC"/>
  <p:tag name="MH_ORDER" val="Oval 53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TEMPLATE_CATEGORY" val="basetag"/>
  <p:tag name="KSO_WM_TEMPLATE_INDEX" val="20161261"/>
  <p:tag name="KSO_WM_TAG_VERSION" val="1.0"/>
  <p:tag name="KSO_WM_SLIDE_ID" val="basetag20161261_14"/>
  <p:tag name="KSO_WM_SLIDE_INDEX" val="14"/>
  <p:tag name="KSO_WM_SLIDE_ITEM_CNT" val="0"/>
  <p:tag name="KSO_WM_SLIDE_TYPE" val="text"/>
  <p:tag name="KSO_WM_BEAUTIFY_FLAG" val="#wm#"/>
  <p:tag name="KSO_WM_SPECIAL_SOURCE" val="bdnull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MH" val="20151008202916"/>
  <p:tag name="MH_LIBRARY" val="GRAPHIC"/>
  <p:tag name="MH_ORDER" val="TextBox 112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MH" val="20151008202916"/>
  <p:tag name="MH_LIBRARY" val="GRAPHIC"/>
  <p:tag name="MH_ORDER" val="Oval 53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MH" val="20151008202916"/>
  <p:tag name="MH_LIBRARY" val="GRAPHIC"/>
  <p:tag name="MH_ORDER" val="TextBox 112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UNIT_TABLE_BEAUTIFY" val="smartTable{cd5699c1-2c32-457f-b132-31a999827f6d}"/>
  <p:tag name="TABLE_ENDDRAG_ORIGIN_RECT" val="260*253"/>
  <p:tag name="TABLE_ENDDRAG_RECT" val="342*224*260*253"/>
  <p:tag name="KSO_WM_BEAUTIFY_FLAG" val=""/>
</p:tagLst>
</file>

<file path=ppt/tags/tag144.xml><?xml version="1.0" encoding="utf-8"?>
<p:tagLst xmlns:p="http://schemas.openxmlformats.org/presentationml/2006/main">
  <p:tag name="KSO_WM_BEAUTIFY_FLAG" val="#wm#"/>
  <p:tag name="KSO_WM_TEMPLATE_CATEGORY" val="diagram"/>
  <p:tag name="KSO_WM_TEMPLATE_INDEX" val="20200545"/>
  <p:tag name="KSO_WM_SPECIAL_SOURCE" val="bdnull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BEAUTIFY_FLAG" val="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KSO_WM_BEAUTIFY_FLAG" val=""/>
</p:tagLst>
</file>

<file path=ppt/tags/tag149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TEMPLATE_CATEGORY" val="basetag"/>
  <p:tag name="KSO_WM_TEMPLATE_INDEX" val="20161261"/>
  <p:tag name="KSO_WM_TAG_VERSION" val="1.0"/>
  <p:tag name="KSO_WM_SLIDE_ID" val="basetag20161261_3"/>
  <p:tag name="KSO_WM_SLIDE_INDEX" val="3"/>
  <p:tag name="KSO_WM_SLIDE_ITEM_CNT" val="0"/>
  <p:tag name="KSO_WM_SLIDE_TYPE" val="contents"/>
  <p:tag name="KSO_WM_BEAUTIFY_FLAG" val="#wm#"/>
  <p:tag name="KSO_WM_SPECIAL_SOURCE" val="bdnull"/>
</p:tagLst>
</file>

<file path=ppt/tags/tag150.xml><?xml version="1.0" encoding="utf-8"?>
<p:tagLst xmlns:p="http://schemas.openxmlformats.org/presentationml/2006/main">
  <p:tag name="KSO_WM_BEAUTIFY_FLAG" val="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BEAUTIFY_FLAG" val=""/>
</p:tagLst>
</file>

<file path=ppt/tags/tag156.xml><?xml version="1.0" encoding="utf-8"?>
<p:tagLst xmlns:p="http://schemas.openxmlformats.org/presentationml/2006/main">
  <p:tag name="KSO_WM_BEAUTIFY_FLAG" val=""/>
</p:tagLst>
</file>

<file path=ppt/tags/tag157.xml><?xml version="1.0" encoding="utf-8"?>
<p:tagLst xmlns:p="http://schemas.openxmlformats.org/presentationml/2006/main">
  <p:tag name="KSO_WM_BEAUTIFY_FLAG" val=""/>
</p:tagLst>
</file>

<file path=ppt/tags/tag158.xml><?xml version="1.0" encoding="utf-8"?>
<p:tagLst xmlns:p="http://schemas.openxmlformats.org/presentationml/2006/main">
  <p:tag name="KSO_WM_BEAUTIFY_FLAG" val=""/>
</p:tagLst>
</file>

<file path=ppt/tags/tag159.xml><?xml version="1.0" encoding="utf-8"?>
<p:tagLst xmlns:p="http://schemas.openxmlformats.org/presentationml/2006/main">
  <p:tag name="KSO_WM_TEMPLATE_CATEGORY" val="basetag"/>
  <p:tag name="KSO_WM_TEMPLATE_INDEX" val="20161261"/>
  <p:tag name="KSO_WM_TAG_VERSION" val="1.0"/>
  <p:tag name="KSO_WM_SLIDE_ID" val="basetag20161261_6"/>
  <p:tag name="KSO_WM_SLIDE_INDEX" val="6"/>
  <p:tag name="KSO_WM_SLIDE_ITEM_CNT" val="0"/>
  <p:tag name="KSO_WM_SLIDE_TYPE" val="text"/>
  <p:tag name="KSO_WM_BEAUTIFY_FLAG" val="#wm#"/>
  <p:tag name="KSO_WM_SPECIAL_SOURCE" val="bdnull"/>
</p:tagLst>
</file>

<file path=ppt/tags/tag16.xml><?xml version="1.0" encoding="utf-8"?>
<p:tagLst xmlns:p="http://schemas.openxmlformats.org/presentationml/2006/main">
  <p:tag name="KSO_WM_BEAUTIFY_FLAG" val=""/>
</p:tagLst>
</file>

<file path=ppt/tags/tag160.xml><?xml version="1.0" encoding="utf-8"?>
<p:tagLst xmlns:p="http://schemas.openxmlformats.org/presentationml/2006/main">
  <p:tag name="KSO_WM_BEAUTIFY_FLAG" val=""/>
</p:tagLst>
</file>

<file path=ppt/tags/tag161.xml><?xml version="1.0" encoding="utf-8"?>
<p:tagLst xmlns:p="http://schemas.openxmlformats.org/presentationml/2006/main">
  <p:tag name="KSO_WM_BEAUTIFY_FLAG" val=""/>
</p:tagLst>
</file>

<file path=ppt/tags/tag162.xml><?xml version="1.0" encoding="utf-8"?>
<p:tagLst xmlns:p="http://schemas.openxmlformats.org/presentationml/2006/main">
  <p:tag name="KSO_WM_BEAUTIFY_FLAG" val=""/>
</p:tagLst>
</file>

<file path=ppt/tags/tag163.xml><?xml version="1.0" encoding="utf-8"?>
<p:tagLst xmlns:p="http://schemas.openxmlformats.org/presentationml/2006/main">
  <p:tag name="KSO_WM_BEAUTIFY_FLAG" val=""/>
</p:tagLst>
</file>

<file path=ppt/tags/tag164.xml><?xml version="1.0" encoding="utf-8"?>
<p:tagLst xmlns:p="http://schemas.openxmlformats.org/presentationml/2006/main">
  <p:tag name="KSO_WM_BEAUTIFY_FLAG" val=""/>
</p:tagLst>
</file>

<file path=ppt/tags/tag165.xml><?xml version="1.0" encoding="utf-8"?>
<p:tagLst xmlns:p="http://schemas.openxmlformats.org/presentationml/2006/main">
  <p:tag name="KSO_WM_BEAUTIFY_FLAG" val=""/>
</p:tagLst>
</file>

<file path=ppt/tags/tag166.xml><?xml version="1.0" encoding="utf-8"?>
<p:tagLst xmlns:p="http://schemas.openxmlformats.org/presentationml/2006/main">
  <p:tag name="KSO_WM_BEAUTIFY_FLAG" val=""/>
</p:tagLst>
</file>

<file path=ppt/tags/tag167.xml><?xml version="1.0" encoding="utf-8"?>
<p:tagLst xmlns:p="http://schemas.openxmlformats.org/presentationml/2006/main">
  <p:tag name="KSO_WM_BEAUTIFY_FLAG" val=""/>
</p:tagLst>
</file>

<file path=ppt/tags/tag168.xml><?xml version="1.0" encoding="utf-8"?>
<p:tagLst xmlns:p="http://schemas.openxmlformats.org/presentationml/2006/main">
  <p:tag name="KSO_WM_BEAUTIFY_FLAG" val=""/>
</p:tagLst>
</file>

<file path=ppt/tags/tag169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70.xml><?xml version="1.0" encoding="utf-8"?>
<p:tagLst xmlns:p="http://schemas.openxmlformats.org/presentationml/2006/main">
  <p:tag name="KSO_WM_BEAUTIFY_FLAG" val=""/>
</p:tagLst>
</file>

<file path=ppt/tags/tag171.xml><?xml version="1.0" encoding="utf-8"?>
<p:tagLst xmlns:p="http://schemas.openxmlformats.org/presentationml/2006/main">
  <p:tag name="KSO_WM_BEAUTIFY_FLAG" val=""/>
</p:tagLst>
</file>

<file path=ppt/tags/tag172.xml><?xml version="1.0" encoding="utf-8"?>
<p:tagLst xmlns:p="http://schemas.openxmlformats.org/presentationml/2006/main">
  <p:tag name="KSO_WM_BEAUTIFY_FLAG" val=""/>
</p:tagLst>
</file>

<file path=ppt/tags/tag173.xml><?xml version="1.0" encoding="utf-8"?>
<p:tagLst xmlns:p="http://schemas.openxmlformats.org/presentationml/2006/main">
  <p:tag name="KSO_WM_BEAUTIFY_FLAG" val=""/>
</p:tagLst>
</file>

<file path=ppt/tags/tag174.xml><?xml version="1.0" encoding="utf-8"?>
<p:tagLst xmlns:p="http://schemas.openxmlformats.org/presentationml/2006/main">
  <p:tag name="KSO_WM_BEAUTIFY_FLAG" val=""/>
</p:tagLst>
</file>

<file path=ppt/tags/tag175.xml><?xml version="1.0" encoding="utf-8"?>
<p:tagLst xmlns:p="http://schemas.openxmlformats.org/presentationml/2006/main">
  <p:tag name="KSO_WM_BEAUTIFY_FLAG" val=""/>
</p:tagLst>
</file>

<file path=ppt/tags/tag176.xml><?xml version="1.0" encoding="utf-8"?>
<p:tagLst xmlns:p="http://schemas.openxmlformats.org/presentationml/2006/main">
  <p:tag name="KSO_WM_BEAUTIFY_FLAG" val=""/>
</p:tagLst>
</file>

<file path=ppt/tags/tag177.xml><?xml version="1.0" encoding="utf-8"?>
<p:tagLst xmlns:p="http://schemas.openxmlformats.org/presentationml/2006/main">
  <p:tag name="KSO_WM_BEAUTIFY_FLAG" val=""/>
</p:tagLst>
</file>

<file path=ppt/tags/tag178.xml><?xml version="1.0" encoding="utf-8"?>
<p:tagLst xmlns:p="http://schemas.openxmlformats.org/presentationml/2006/main">
  <p:tag name="KSO_WM_BEAUTIFY_FLAG" val=""/>
</p:tagLst>
</file>

<file path=ppt/tags/tag179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80.xml><?xml version="1.0" encoding="utf-8"?>
<p:tagLst xmlns:p="http://schemas.openxmlformats.org/presentationml/2006/main">
  <p:tag name="KSO_WM_TEMPLATE_CATEGORY" val="basetag"/>
  <p:tag name="KSO_WM_TEMPLATE_INDEX" val="20161261"/>
  <p:tag name="KSO_WM_TAG_VERSION" val="1.0"/>
  <p:tag name="KSO_WM_SLIDE_ID" val="basetag20161261_19"/>
  <p:tag name="KSO_WM_SLIDE_INDEX" val="19"/>
  <p:tag name="KSO_WM_SLIDE_ITEM_CNT" val="0"/>
  <p:tag name="KSO_WM_SLIDE_TYPE" val="text"/>
  <p:tag name="KSO_WM_BEAUTIFY_FLAG" val="#wm#"/>
  <p:tag name="KSO_WM_SPECIAL_SOURCE" val="bdnull"/>
</p:tagLst>
</file>

<file path=ppt/tags/tag181.xml><?xml version="1.0" encoding="utf-8"?>
<p:tagLst xmlns:p="http://schemas.openxmlformats.org/presentationml/2006/main">
  <p:tag name="KSO_WM_BEAUTIFY_FLAG" val=""/>
</p:tagLst>
</file>

<file path=ppt/tags/tag182.xml><?xml version="1.0" encoding="utf-8"?>
<p:tagLst xmlns:p="http://schemas.openxmlformats.org/presentationml/2006/main">
  <p:tag name="KSO_WM_BEAUTIFY_FLAG" val=""/>
</p:tagLst>
</file>

<file path=ppt/tags/tag183.xml><?xml version="1.0" encoding="utf-8"?>
<p:tagLst xmlns:p="http://schemas.openxmlformats.org/presentationml/2006/main">
  <p:tag name="KSO_WM_BEAUTIFY_FLAG" val=""/>
</p:tagLst>
</file>

<file path=ppt/tags/tag184.xml><?xml version="1.0" encoding="utf-8"?>
<p:tagLst xmlns:p="http://schemas.openxmlformats.org/presentationml/2006/main">
  <p:tag name="KSO_WM_BEAUTIFY_FLAG" val=""/>
</p:tagLst>
</file>

<file path=ppt/tags/tag185.xml><?xml version="1.0" encoding="utf-8"?>
<p:tagLst xmlns:p="http://schemas.openxmlformats.org/presentationml/2006/main">
  <p:tag name="KSO_WM_BEAUTIFY_FLAG" val=""/>
</p:tagLst>
</file>

<file path=ppt/tags/tag186.xml><?xml version="1.0" encoding="utf-8"?>
<p:tagLst xmlns:p="http://schemas.openxmlformats.org/presentationml/2006/main">
  <p:tag name="KSO_WM_BEAUTIFY_FLAG" val=""/>
</p:tagLst>
</file>

<file path=ppt/tags/tag187.xml><?xml version="1.0" encoding="utf-8"?>
<p:tagLst xmlns:p="http://schemas.openxmlformats.org/presentationml/2006/main">
  <p:tag name="KSO_WM_BEAUTIFY_FLAG" val=""/>
</p:tagLst>
</file>

<file path=ppt/tags/tag188.xml><?xml version="1.0" encoding="utf-8"?>
<p:tagLst xmlns:p="http://schemas.openxmlformats.org/presentationml/2006/main">
  <p:tag name="KSO_WM_BEAUTIFY_FLAG" val=""/>
</p:tagLst>
</file>

<file path=ppt/tags/tag189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190.xml><?xml version="1.0" encoding="utf-8"?>
<p:tagLst xmlns:p="http://schemas.openxmlformats.org/presentationml/2006/main">
  <p:tag name="KSO_WM_BEAUTIFY_FLAG" val=""/>
</p:tagLst>
</file>

<file path=ppt/tags/tag191.xml><?xml version="1.0" encoding="utf-8"?>
<p:tagLst xmlns:p="http://schemas.openxmlformats.org/presentationml/2006/main">
  <p:tag name="KSO_WM_BEAUTIFY_FLAG" val=""/>
</p:tagLst>
</file>

<file path=ppt/tags/tag192.xml><?xml version="1.0" encoding="utf-8"?>
<p:tagLst xmlns:p="http://schemas.openxmlformats.org/presentationml/2006/main">
  <p:tag name="KSO_WM_BEAUTIFY_FLAG" val=""/>
</p:tagLst>
</file>

<file path=ppt/tags/tag193.xml><?xml version="1.0" encoding="utf-8"?>
<p:tagLst xmlns:p="http://schemas.openxmlformats.org/presentationml/2006/main">
  <p:tag name="KSO_WM_BEAUTIFY_FLAG" val=""/>
</p:tagLst>
</file>

<file path=ppt/tags/tag194.xml><?xml version="1.0" encoding="utf-8"?>
<p:tagLst xmlns:p="http://schemas.openxmlformats.org/presentationml/2006/main">
  <p:tag name="KSO_WM_BEAUTIFY_FLAG" val=""/>
</p:tagLst>
</file>

<file path=ppt/tags/tag195.xml><?xml version="1.0" encoding="utf-8"?>
<p:tagLst xmlns:p="http://schemas.openxmlformats.org/presentationml/2006/main">
  <p:tag name="KSO_WM_BEAUTIFY_FLAG" val=""/>
</p:tagLst>
</file>

<file path=ppt/tags/tag196.xml><?xml version="1.0" encoding="utf-8"?>
<p:tagLst xmlns:p="http://schemas.openxmlformats.org/presentationml/2006/main">
  <p:tag name="KSO_WM_BEAUTIFY_FLAG" val=""/>
</p:tagLst>
</file>

<file path=ppt/tags/tag197.xml><?xml version="1.0" encoding="utf-8"?>
<p:tagLst xmlns:p="http://schemas.openxmlformats.org/presentationml/2006/main">
  <p:tag name="KSO_WM_BEAUTIFY_FLAG" val=""/>
</p:tagLst>
</file>

<file path=ppt/tags/tag198.xml><?xml version="1.0" encoding="utf-8"?>
<p:tagLst xmlns:p="http://schemas.openxmlformats.org/presentationml/2006/main">
  <p:tag name="KSO_WM_BEAUTIFY_FLAG" val=""/>
</p:tagLst>
</file>

<file path=ppt/tags/tag19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TAG_VERSION" val="1.0"/>
  <p:tag name="KSO_WM_TEMPLATE_CATEGORY" val="basetag"/>
  <p:tag name="KSO_WM_TEMPLATE_INDEX" val="20161261"/>
</p:tagLst>
</file>

<file path=ppt/tags/tag20.xml><?xml version="1.0" encoding="utf-8"?>
<p:tagLst xmlns:p="http://schemas.openxmlformats.org/presentationml/2006/main">
  <p:tag name="KSO_WM_TEMPLATE_CATEGORY" val="basetag"/>
  <p:tag name="KSO_WM_TEMPLATE_INDEX" val="20161261"/>
  <p:tag name="KSO_WM_TAG_VERSION" val="1.0"/>
  <p:tag name="KSO_WM_SLIDE_ID" val="basetag20161261_14"/>
  <p:tag name="KSO_WM_SLIDE_INDEX" val="14"/>
  <p:tag name="KSO_WM_SLIDE_ITEM_CNT" val="0"/>
  <p:tag name="KSO_WM_SLIDE_TYPE" val="text"/>
  <p:tag name="KSO_WM_BEAUTIFY_FLAG" val="#wm#"/>
  <p:tag name="KSO_WM_SPECIAL_SOURCE" val="bdnull"/>
</p:tagLst>
</file>

<file path=ppt/tags/tag200.xml><?xml version="1.0" encoding="utf-8"?>
<p:tagLst xmlns:p="http://schemas.openxmlformats.org/presentationml/2006/main">
  <p:tag name="KSO_WM_BEAUTIFY_FLAG" val=""/>
</p:tagLst>
</file>

<file path=ppt/tags/tag201.xml><?xml version="1.0" encoding="utf-8"?>
<p:tagLst xmlns:p="http://schemas.openxmlformats.org/presentationml/2006/main">
  <p:tag name="KSO_WM_BEAUTIFY_FLAG" val=""/>
</p:tagLst>
</file>

<file path=ppt/tags/tag202.xml><?xml version="1.0" encoding="utf-8"?>
<p:tagLst xmlns:p="http://schemas.openxmlformats.org/presentationml/2006/main">
  <p:tag name="KSO_WM_BEAUTIFY_FLAG" val=""/>
</p:tagLst>
</file>

<file path=ppt/tags/tag203.xml><?xml version="1.0" encoding="utf-8"?>
<p:tagLst xmlns:p="http://schemas.openxmlformats.org/presentationml/2006/main">
  <p:tag name="KSO_WM_BEAUTIFY_FLAG" val="#wm#"/>
  <p:tag name="KSO_WM_TEMPLATE_CATEGORY" val="diagram"/>
  <p:tag name="KSO_WM_TEMPLATE_INDEX" val="20200545"/>
  <p:tag name="KSO_WM_SPECIAL_SOURCE" val="bdnull"/>
</p:tagLst>
</file>

<file path=ppt/tags/tag204.xml><?xml version="1.0" encoding="utf-8"?>
<p:tagLst xmlns:p="http://schemas.openxmlformats.org/presentationml/2006/main">
  <p:tag name="KSO_WM_BEAUTIFY_FLAG" val=""/>
</p:tagLst>
</file>

<file path=ppt/tags/tag205.xml><?xml version="1.0" encoding="utf-8"?>
<p:tagLst xmlns:p="http://schemas.openxmlformats.org/presentationml/2006/main">
  <p:tag name="KSO_WM_BEAUTIFY_FLAG" val=""/>
</p:tagLst>
</file>

<file path=ppt/tags/tag206.xml><?xml version="1.0" encoding="utf-8"?>
<p:tagLst xmlns:p="http://schemas.openxmlformats.org/presentationml/2006/main">
  <p:tag name="KSO_WM_BEAUTIFY_FLAG" val=""/>
</p:tagLst>
</file>

<file path=ppt/tags/tag207.xml><?xml version="1.0" encoding="utf-8"?>
<p:tagLst xmlns:p="http://schemas.openxmlformats.org/presentationml/2006/main">
  <p:tag name="KSO_WM_BEAUTIFY_FLAG" val=""/>
</p:tagLst>
</file>

<file path=ppt/tags/tag208.xml><?xml version="1.0" encoding="utf-8"?>
<p:tagLst xmlns:p="http://schemas.openxmlformats.org/presentationml/2006/main">
  <p:tag name="KSO_WM_BEAUTIFY_FLAG" val=""/>
</p:tagLst>
</file>

<file path=ppt/tags/tag209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DIAGRAM_GROUP_CODE" val="l1_1"/>
  <p:tag name="KSO_WM_TAG_VERSION" val="1.0"/>
  <p:tag name="KSO_WM_UNIT_ID" val="custom20189055_6*i*4"/>
  <p:tag name="KSO_WM_TEMPLATE_CATEGORY" val="custom"/>
  <p:tag name="KSO_WM_TEMPLATE_INDEX" val="20189055"/>
</p:tagLst>
</file>

<file path=ppt/tags/tag210.xml><?xml version="1.0" encoding="utf-8"?>
<p:tagLst xmlns:p="http://schemas.openxmlformats.org/presentationml/2006/main">
  <p:tag name="KSO_WM_BEAUTIFY_FLAG" val=""/>
</p:tagLst>
</file>

<file path=ppt/tags/tag211.xml><?xml version="1.0" encoding="utf-8"?>
<p:tagLst xmlns:p="http://schemas.openxmlformats.org/presentationml/2006/main">
  <p:tag name="KSO_WM_BEAUTIFY_FLAG" val=""/>
</p:tagLst>
</file>

<file path=ppt/tags/tag212.xml><?xml version="1.0" encoding="utf-8"?>
<p:tagLst xmlns:p="http://schemas.openxmlformats.org/presentationml/2006/main">
  <p:tag name="KSO_WM_BEAUTIFY_FLAG" val=""/>
</p:tagLst>
</file>

<file path=ppt/tags/tag213.xml><?xml version="1.0" encoding="utf-8"?>
<p:tagLst xmlns:p="http://schemas.openxmlformats.org/presentationml/2006/main">
  <p:tag name="KSO_WM_BEAUTIFY_FLAG" val=""/>
</p:tagLst>
</file>

<file path=ppt/tags/tag214.xml><?xml version="1.0" encoding="utf-8"?>
<p:tagLst xmlns:p="http://schemas.openxmlformats.org/presentationml/2006/main">
  <p:tag name="KSO_WM_BEAUTIFY_FLAG" val=""/>
</p:tagLst>
</file>

<file path=ppt/tags/tag215.xml><?xml version="1.0" encoding="utf-8"?>
<p:tagLst xmlns:p="http://schemas.openxmlformats.org/presentationml/2006/main">
  <p:tag name="KSO_WM_BEAUTIFY_FLAG" val=""/>
</p:tagLst>
</file>

<file path=ppt/tags/tag216.xml><?xml version="1.0" encoding="utf-8"?>
<p:tagLst xmlns:p="http://schemas.openxmlformats.org/presentationml/2006/main">
  <p:tag name="KSO_WM_BEAUTIFY_FLAG" val=""/>
</p:tagLst>
</file>

<file path=ppt/tags/tag217.xml><?xml version="1.0" encoding="utf-8"?>
<p:tagLst xmlns:p="http://schemas.openxmlformats.org/presentationml/2006/main">
  <p:tag name="KSO_WM_BEAUTIFY_FLAG" val=""/>
</p:tagLst>
</file>

<file path=ppt/tags/tag218.xml><?xml version="1.0" encoding="utf-8"?>
<p:tagLst xmlns:p="http://schemas.openxmlformats.org/presentationml/2006/main">
  <p:tag name="KSO_WM_BEAUTIFY_FLAG" val=""/>
</p:tagLst>
</file>

<file path=ppt/tags/tag219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20.xml><?xml version="1.0" encoding="utf-8"?>
<p:tagLst xmlns:p="http://schemas.openxmlformats.org/presentationml/2006/main">
  <p:tag name="KSO_WM_BEAUTIFY_FLAG" val=""/>
</p:tagLst>
</file>

<file path=ppt/tags/tag221.xml><?xml version="1.0" encoding="utf-8"?>
<p:tagLst xmlns:p="http://schemas.openxmlformats.org/presentationml/2006/main">
  <p:tag name="KSO_WM_BEAUTIFY_FLAG" val=""/>
</p:tagLst>
</file>

<file path=ppt/tags/tag222.xml><?xml version="1.0" encoding="utf-8"?>
<p:tagLst xmlns:p="http://schemas.openxmlformats.org/presentationml/2006/main">
  <p:tag name="KSO_WM_BEAUTIFY_FLAG" val=""/>
</p:tagLst>
</file>

<file path=ppt/tags/tag223.xml><?xml version="1.0" encoding="utf-8"?>
<p:tagLst xmlns:p="http://schemas.openxmlformats.org/presentationml/2006/main">
  <p:tag name="KSO_WM_BEAUTIFY_FLAG" val=""/>
</p:tagLst>
</file>

<file path=ppt/tags/tag224.xml><?xml version="1.0" encoding="utf-8"?>
<p:tagLst xmlns:p="http://schemas.openxmlformats.org/presentationml/2006/main">
  <p:tag name="KSO_WM_BEAUTIFY_FLAG" val=""/>
</p:tagLst>
</file>

<file path=ppt/tags/tag225.xml><?xml version="1.0" encoding="utf-8"?>
<p:tagLst xmlns:p="http://schemas.openxmlformats.org/presentationml/2006/main">
  <p:tag name="KSO_WM_BEAUTIFY_FLAG" val=""/>
</p:tagLst>
</file>

<file path=ppt/tags/tag226.xml><?xml version="1.0" encoding="utf-8"?>
<p:tagLst xmlns:p="http://schemas.openxmlformats.org/presentationml/2006/main">
  <p:tag name="KSO_WM_BEAUTIFY_FLAG" val=""/>
</p:tagLst>
</file>

<file path=ppt/tags/tag227.xml><?xml version="1.0" encoding="utf-8"?>
<p:tagLst xmlns:p="http://schemas.openxmlformats.org/presentationml/2006/main">
  <p:tag name="KSO_WM_BEAUTIFY_FLAG" val=""/>
</p:tagLst>
</file>

<file path=ppt/tags/tag228.xml><?xml version="1.0" encoding="utf-8"?>
<p:tagLst xmlns:p="http://schemas.openxmlformats.org/presentationml/2006/main">
  <p:tag name="KSO_WM_BEAUTIFY_FLAG" val=""/>
</p:tagLst>
</file>

<file path=ppt/tags/tag229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30.xml><?xml version="1.0" encoding="utf-8"?>
<p:tagLst xmlns:p="http://schemas.openxmlformats.org/presentationml/2006/main">
  <p:tag name="KSO_WM_BEAUTIFY_FLAG" val=""/>
</p:tagLst>
</file>

<file path=ppt/tags/tag231.xml><?xml version="1.0" encoding="utf-8"?>
<p:tagLst xmlns:p="http://schemas.openxmlformats.org/presentationml/2006/main">
  <p:tag name="KSO_WM_BEAUTIFY_FLAG" val=""/>
</p:tagLst>
</file>

<file path=ppt/tags/tag232.xml><?xml version="1.0" encoding="utf-8"?>
<p:tagLst xmlns:p="http://schemas.openxmlformats.org/presentationml/2006/main">
  <p:tag name="KSO_WM_BEAUTIFY_FLAG" val=""/>
</p:tagLst>
</file>

<file path=ppt/tags/tag233.xml><?xml version="1.0" encoding="utf-8"?>
<p:tagLst xmlns:p="http://schemas.openxmlformats.org/presentationml/2006/main">
  <p:tag name="KSO_WM_BEAUTIFY_FLAG" val=""/>
</p:tagLst>
</file>

<file path=ppt/tags/tag234.xml><?xml version="1.0" encoding="utf-8"?>
<p:tagLst xmlns:p="http://schemas.openxmlformats.org/presentationml/2006/main">
  <p:tag name="KSO_WM_BEAUTIFY_FLAG" val=""/>
</p:tagLst>
</file>

<file path=ppt/tags/tag235.xml><?xml version="1.0" encoding="utf-8"?>
<p:tagLst xmlns:p="http://schemas.openxmlformats.org/presentationml/2006/main">
  <p:tag name="KSO_WM_BEAUTIFY_FLAG" val=""/>
</p:tagLst>
</file>

<file path=ppt/tags/tag236.xml><?xml version="1.0" encoding="utf-8"?>
<p:tagLst xmlns:p="http://schemas.openxmlformats.org/presentationml/2006/main">
  <p:tag name="KSO_WM_BEAUTIFY_FLAG" val=""/>
</p:tagLst>
</file>

<file path=ppt/tags/tag237.xml><?xml version="1.0" encoding="utf-8"?>
<p:tagLst xmlns:p="http://schemas.openxmlformats.org/presentationml/2006/main">
  <p:tag name="KSO_WM_BEAUTIFY_FLAG" val=""/>
</p:tagLst>
</file>

<file path=ppt/tags/tag238.xml><?xml version="1.0" encoding="utf-8"?>
<p:tagLst xmlns:p="http://schemas.openxmlformats.org/presentationml/2006/main">
  <p:tag name="KSO_WM_BEAUTIFY_FLAG" val=""/>
</p:tagLst>
</file>

<file path=ppt/tags/tag239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40.xml><?xml version="1.0" encoding="utf-8"?>
<p:tagLst xmlns:p="http://schemas.openxmlformats.org/presentationml/2006/main">
  <p:tag name="KSO_WM_BEAUTIFY_FLAG" val=""/>
</p:tagLst>
</file>

<file path=ppt/tags/tag241.xml><?xml version="1.0" encoding="utf-8"?>
<p:tagLst xmlns:p="http://schemas.openxmlformats.org/presentationml/2006/main">
  <p:tag name="KSO_WM_BEAUTIFY_FLAG" val=""/>
</p:tagLst>
</file>

<file path=ppt/tags/tag242.xml><?xml version="1.0" encoding="utf-8"?>
<p:tagLst xmlns:p="http://schemas.openxmlformats.org/presentationml/2006/main">
  <p:tag name="KSO_WM_TEMPLATE_CATEGORY" val="basetag"/>
  <p:tag name="KSO_WM_TEMPLATE_INDEX" val="20161261"/>
  <p:tag name="KSO_WM_TAG_VERSION" val="1.0"/>
  <p:tag name="KSO_WM_SLIDE_ID" val="basetag20161261_19"/>
  <p:tag name="KSO_WM_SLIDE_INDEX" val="19"/>
  <p:tag name="KSO_WM_SLIDE_ITEM_CNT" val="0"/>
  <p:tag name="KSO_WM_SLIDE_TYPE" val="text"/>
  <p:tag name="KSO_WM_BEAUTIFY_FLAG" val="#wm#"/>
  <p:tag name="KSO_WM_SPECIAL_SOURCE" val="bdnull"/>
</p:tagLst>
</file>

<file path=ppt/tags/tag243.xml><?xml version="1.0" encoding="utf-8"?>
<p:tagLst xmlns:p="http://schemas.openxmlformats.org/presentationml/2006/main">
  <p:tag name="KSO_WM_BEAUTIFY_FLAG" val=""/>
</p:tagLst>
</file>

<file path=ppt/tags/tag244.xml><?xml version="1.0" encoding="utf-8"?>
<p:tagLst xmlns:p="http://schemas.openxmlformats.org/presentationml/2006/main">
  <p:tag name="KSO_WM_BEAUTIFY_FLAG" val=""/>
</p:tagLst>
</file>

<file path=ppt/tags/tag245.xml><?xml version="1.0" encoding="utf-8"?>
<p:tagLst xmlns:p="http://schemas.openxmlformats.org/presentationml/2006/main">
  <p:tag name="KSO_WM_BEAUTIFY_FLAG" val=""/>
</p:tagLst>
</file>

<file path=ppt/tags/tag246.xml><?xml version="1.0" encoding="utf-8"?>
<p:tagLst xmlns:p="http://schemas.openxmlformats.org/presentationml/2006/main">
  <p:tag name="KSO_WM_BEAUTIFY_FLAG" val=""/>
</p:tagLst>
</file>

<file path=ppt/tags/tag247.xml><?xml version="1.0" encoding="utf-8"?>
<p:tagLst xmlns:p="http://schemas.openxmlformats.org/presentationml/2006/main">
  <p:tag name="KSO_WM_BEAUTIFY_FLAG" val=""/>
</p:tagLst>
</file>

<file path=ppt/tags/tag248.xml><?xml version="1.0" encoding="utf-8"?>
<p:tagLst xmlns:p="http://schemas.openxmlformats.org/presentationml/2006/main">
  <p:tag name="KSO_WM_TEMPLATE_CATEGORY" val="basetag"/>
  <p:tag name="KSO_WM_TEMPLATE_INDEX" val="20161261"/>
  <p:tag name="KSO_WM_TAG_VERSION" val="1.0"/>
  <p:tag name="KSO_WM_SLIDE_ID" val="basetag20161261_2"/>
  <p:tag name="KSO_WM_SLIDE_INDEX" val="2"/>
  <p:tag name="KSO_WM_SLIDE_ITEM_CNT" val="0"/>
  <p:tag name="KSO_WM_SLIDE_TYPE" val="text"/>
  <p:tag name="KSO_WM_BEAUTIFY_FLAG" val="#wm#"/>
  <p:tag name="KSO_WM_SPECIAL_SOURCE" val="bdnull"/>
</p:tagLst>
</file>

<file path=ppt/tags/tag249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50.xml><?xml version="1.0" encoding="utf-8"?>
<p:tagLst xmlns:p="http://schemas.openxmlformats.org/presentationml/2006/main">
  <p:tag name="KSO_WM_BEAUTIFY_FLAG" val=""/>
</p:tagLst>
</file>

<file path=ppt/tags/tag251.xml><?xml version="1.0" encoding="utf-8"?>
<p:tagLst xmlns:p="http://schemas.openxmlformats.org/presentationml/2006/main">
  <p:tag name="KSO_WM_BEAUTIFY_FLAG" val=""/>
</p:tagLst>
</file>

<file path=ppt/tags/tag252.xml><?xml version="1.0" encoding="utf-8"?>
<p:tagLst xmlns:p="http://schemas.openxmlformats.org/presentationml/2006/main">
  <p:tag name="KSO_WM_BEAUTIFY_FLAG" val=""/>
</p:tagLst>
</file>

<file path=ppt/tags/tag253.xml><?xml version="1.0" encoding="utf-8"?>
<p:tagLst xmlns:p="http://schemas.openxmlformats.org/presentationml/2006/main">
  <p:tag name="KSO_WM_TEMPLATE_CATEGORY" val="basetag"/>
  <p:tag name="KSO_WM_TEMPLATE_INDEX" val="20161261"/>
  <p:tag name="KSO_WM_TAG_VERSION" val="1.0"/>
  <p:tag name="KSO_WM_SLIDE_ID" val="basetag20161261_14"/>
  <p:tag name="KSO_WM_SLIDE_INDEX" val="14"/>
  <p:tag name="KSO_WM_SLIDE_ITEM_CNT" val="0"/>
  <p:tag name="KSO_WM_SLIDE_TYPE" val="text"/>
  <p:tag name="KSO_WM_BEAUTIFY_FLAG" val="#wm#"/>
  <p:tag name="KSO_WM_SPECIAL_SOURCE" val="bdnull"/>
</p:tagLst>
</file>

<file path=ppt/tags/tag254.xml><?xml version="1.0" encoding="utf-8"?>
<p:tagLst xmlns:p="http://schemas.openxmlformats.org/presentationml/2006/main">
  <p:tag name="KSO_WM_TEMPLATE_CATEGORY" val="basetag"/>
  <p:tag name="KSO_WM_TEMPLATE_INDEX" val="20161261"/>
  <p:tag name="KSO_WM_TAG_VERSION" val="1.0"/>
  <p:tag name="KSO_WM_SLIDE_ID" val="basetag20161261_14"/>
  <p:tag name="KSO_WM_SLIDE_INDEX" val="14"/>
  <p:tag name="KSO_WM_SLIDE_ITEM_CNT" val="0"/>
  <p:tag name="KSO_WM_SLIDE_TYPE" val="text"/>
  <p:tag name="KSO_WM_BEAUTIFY_FLAG" val="#wm#"/>
  <p:tag name="KSO_WM_SPECIAL_SOURCE" val="bdnull"/>
</p:tagLst>
</file>

<file path=ppt/tags/tag255.xml><?xml version="1.0" encoding="utf-8"?>
<p:tagLst xmlns:p="http://schemas.openxmlformats.org/presentationml/2006/main">
  <p:tag name="KSO_WM_TEMPLATE_CATEGORY" val="basetag"/>
  <p:tag name="KSO_WM_TEMPLATE_INDEX" val="20161261"/>
  <p:tag name="KSO_WM_TAG_VERSION" val="1.0"/>
  <p:tag name="KSO_WM_SLIDE_ID" val="basetag20161261_14"/>
  <p:tag name="KSO_WM_SLIDE_INDEX" val="14"/>
  <p:tag name="KSO_WM_SLIDE_ITEM_CNT" val="0"/>
  <p:tag name="KSO_WM_SLIDE_TYPE" val="text"/>
  <p:tag name="KSO_WM_BEAUTIFY_FLAG" val="#wm#"/>
  <p:tag name="KSO_WM_SPECIAL_SOURCE" val="bdnull"/>
</p:tagLst>
</file>

<file path=ppt/tags/tag256.xml><?xml version="1.0" encoding="utf-8"?>
<p:tagLst xmlns:p="http://schemas.openxmlformats.org/presentationml/2006/main">
  <p:tag name="KSO_WM_TEMPLATE_CATEGORY" val="basetag"/>
  <p:tag name="KSO_WM_TEMPLATE_INDEX" val="20161261"/>
  <p:tag name="KSO_WM_TAG_VERSION" val="1.0"/>
  <p:tag name="KSO_WM_SLIDE_ID" val="basetag20161261_14"/>
  <p:tag name="KSO_WM_SLIDE_INDEX" val="14"/>
  <p:tag name="KSO_WM_SLIDE_ITEM_CNT" val="0"/>
  <p:tag name="KSO_WM_SLIDE_TYPE" val="text"/>
  <p:tag name="KSO_WM_BEAUTIFY_FLAG" val="#wm#"/>
  <p:tag name="KSO_WM_SPECIAL_SOURCE" val="bdnull"/>
</p:tagLst>
</file>

<file path=ppt/tags/tag257.xml><?xml version="1.0" encoding="utf-8"?>
<p:tagLst xmlns:p="http://schemas.openxmlformats.org/presentationml/2006/main">
  <p:tag name="KSO_WM_TEMPLATE_CATEGORY" val="basetag"/>
  <p:tag name="KSO_WM_TEMPLATE_INDEX" val="20161261"/>
  <p:tag name="KSO_WM_TAG_VERSION" val="1.0"/>
  <p:tag name="KSO_WM_SLIDE_ID" val="basetag20161261_14"/>
  <p:tag name="KSO_WM_SLIDE_INDEX" val="14"/>
  <p:tag name="KSO_WM_SLIDE_ITEM_CNT" val="0"/>
  <p:tag name="KSO_WM_SLIDE_TYPE" val="text"/>
  <p:tag name="KSO_WM_BEAUTIFY_FLAG" val="#wm#"/>
  <p:tag name="KSO_WM_SPECIAL_SOURCE" val="bdnull"/>
</p:tagLst>
</file>

<file path=ppt/tags/tag258.xml><?xml version="1.0" encoding="utf-8"?>
<p:tagLst xmlns:p="http://schemas.openxmlformats.org/presentationml/2006/main">
  <p:tag name="KSO_WM_TEMPLATE_CATEGORY" val="basetag"/>
  <p:tag name="KSO_WM_TEMPLATE_INDEX" val="20161261"/>
  <p:tag name="KSO_WM_TAG_VERSION" val="1.0"/>
  <p:tag name="KSO_WM_SLIDE_ID" val="basetag20161261_14"/>
  <p:tag name="KSO_WM_SLIDE_INDEX" val="14"/>
  <p:tag name="KSO_WM_SLIDE_ITEM_CNT" val="0"/>
  <p:tag name="KSO_WM_SLIDE_TYPE" val="text"/>
  <p:tag name="KSO_WM_BEAUTIFY_FLAG" val="#wm#"/>
  <p:tag name="KSO_WM_SPECIAL_SOURCE" val="bdnull"/>
</p:tagLst>
</file>

<file path=ppt/tags/tag259.xml><?xml version="1.0" encoding="utf-8"?>
<p:tagLst xmlns:p="http://schemas.openxmlformats.org/presentationml/2006/main">
  <p:tag name="KSO_WM_TEMPLATE_CATEGORY" val="basetag"/>
  <p:tag name="KSO_WM_TEMPLATE_INDEX" val="20161261"/>
  <p:tag name="KSO_WM_TAG_VERSION" val="1.0"/>
  <p:tag name="KSO_WM_SLIDE_ID" val="basetag20161261_49"/>
  <p:tag name="KSO_WM_SLIDE_INDEX" val="49"/>
  <p:tag name="KSO_WM_SLIDE_ITEM_CNT" val="0"/>
  <p:tag name="KSO_WM_SLIDE_TYPE" val="endPage"/>
  <p:tag name="KSO_WM_BEAUTIFY_FLAG" val="#wm#"/>
  <p:tag name="KSO_WM_SPECIAL_SOURCE" val="bdnull"/>
</p:tagLst>
</file>

<file path=ppt/tags/tag26.xml><?xml version="1.0" encoding="utf-8"?>
<p:tagLst xmlns:p="http://schemas.openxmlformats.org/presentationml/2006/main">
  <p:tag name="KSO_WM_BEAUTIFY_FLAG" val=""/>
</p:tagLst>
</file>

<file path=ppt/tags/tag260.xml><?xml version="1.0" encoding="utf-8"?>
<p:tagLst xmlns:p="http://schemas.openxmlformats.org/presentationml/2006/main">
  <p:tag name="KSO_WPP_MARK_KEY" val="4e94153b-44b8-437b-9611-4579c73e30d6"/>
  <p:tag name="COMMONDATA" val="eyJoZGlkIjoiNmNkNTVmZGM3ZGE1NmM0ZjUxN2QzNWRkOWZjNThjMDYifQ=="/>
  <p:tag name="commondata" val="eyJoZGlkIjoiYzIzNjhjZjkxMjg2OGJjOTQ0NThhNzBhOGI4YTVmYWYifQ==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TEMPLATE_CATEGORY" val="basetag"/>
  <p:tag name="KSO_WM_TEMPLATE_INDEX" val="20161261"/>
  <p:tag name="KSO_WM_TAG_VERSION" val="1.0"/>
  <p:tag name="KSO_WM_SLIDE_ID" val="basetag20161261_1"/>
  <p:tag name="KSO_WM_SLIDE_INDEX" val="1"/>
  <p:tag name="KSO_WM_SLIDE_ITEM_CNT" val="0"/>
  <p:tag name="KSO_WM_SLIDE_TYPE" val="title"/>
  <p:tag name="KSO_WM_TEMPLATE_THUMBS_INDEX" val="1、2、3、4、6、9、12、17、19、21、26、33、38、46、49"/>
  <p:tag name="KSO_WM_BEAUTIFY_FLAG" val="#wm#"/>
  <p:tag name="KSO_WM_SLIDE_MODEL_TYPE" val="cover"/>
  <p:tag name="KSO_WM_SPECIAL_SOURCE" val="bdnull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TEMPLATE_CATEGORY" val="basetag"/>
  <p:tag name="KSO_WM_TEMPLATE_INDEX" val="20161261"/>
  <p:tag name="KSO_WM_TAG_VERSION" val="1.0"/>
  <p:tag name="KSO_WM_SLIDE_ID" val="basetag20161261_8"/>
  <p:tag name="KSO_WM_SLIDE_INDEX" val="8"/>
  <p:tag name="KSO_WM_SLIDE_ITEM_CNT" val="0"/>
  <p:tag name="KSO_WM_SLIDE_TYPE" val="text"/>
  <p:tag name="KSO_WM_BEAUTIFY_FLAG" val="#wm#"/>
  <p:tag name="KSO_WM_SPECIAL_SOURCE" val="bdnull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MH" val="20151008202916"/>
  <p:tag name="MH_LIBRARY" val="GRAPHIC"/>
  <p:tag name="MH_ORDER" val="TextBox 22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TEMPLATE_CATEGORY" val="basetag"/>
  <p:tag name="KSO_WM_TEMPLATE_INDEX" val="20161261"/>
  <p:tag name="KSO_WM_TAG_VERSION" val="1.0"/>
  <p:tag name="KSO_WM_SLIDE_ID" val="basetag20161261_14"/>
  <p:tag name="KSO_WM_SLIDE_INDEX" val="14"/>
  <p:tag name="KSO_WM_SLIDE_ITEM_CNT" val="0"/>
  <p:tag name="KSO_WM_SLIDE_TYPE" val="text"/>
  <p:tag name="KSO_WM_BEAUTIFY_FLAG" val="#wm#"/>
  <p:tag name="KSO_WM_SPECIAL_SOURCE" val="bdnull"/>
</p:tagLst>
</file>

<file path=ppt/tags/tag58.xml><?xml version="1.0" encoding="utf-8"?>
<p:tagLst xmlns:p="http://schemas.openxmlformats.org/presentationml/2006/main">
  <p:tag name="KSO_WM_DIAGRAM_GROUP_CODE" val="l1_1"/>
  <p:tag name="KSO_WM_TAG_VERSION" val="1.0"/>
  <p:tag name="KSO_WM_UNIT_ID" val="custom20189055_6*i*4"/>
  <p:tag name="KSO_WM_TEMPLATE_CATEGORY" val="custom"/>
  <p:tag name="KSO_WM_TEMPLATE_INDEX" val="20189055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MH" val="20151008202916"/>
  <p:tag name="MH_LIBRARY" val="GRAPHIC"/>
  <p:tag name="MH_ORDER" val="Oval 1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TEMPLATE_CATEGORY" val="basetag"/>
  <p:tag name="KSO_WM_TEMPLATE_INDEX" val="20161261"/>
  <p:tag name="KSO_WM_TAG_VERSION" val="1.0"/>
  <p:tag name="KSO_WM_SLIDE_ID" val="basetag20161261_14"/>
  <p:tag name="KSO_WM_SLIDE_INDEX" val="14"/>
  <p:tag name="KSO_WM_SLIDE_ITEM_CNT" val="0"/>
  <p:tag name="KSO_WM_SLIDE_TYPE" val="text"/>
  <p:tag name="KSO_WM_BEAUTIFY_FLAG" val="#wm#"/>
  <p:tag name="KSO_WM_SPECIAL_SOURCE" val="bdnull"/>
</p:tagLst>
</file>

<file path=ppt/tags/tag64.xml><?xml version="1.0" encoding="utf-8"?>
<p:tagLst xmlns:p="http://schemas.openxmlformats.org/presentationml/2006/main">
  <p:tag name="KSO_WM_DIAGRAM_GROUP_CODE" val="l1_1"/>
  <p:tag name="KSO_WM_TAG_VERSION" val="1.0"/>
  <p:tag name="KSO_WM_UNIT_ID" val="custom20189055_6*i*4"/>
  <p:tag name="KSO_WM_TEMPLATE_CATEGORY" val="custom"/>
  <p:tag name="KSO_WM_TEMPLATE_INDEX" val="20189055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MH" val="20151008202916"/>
  <p:tag name="MH_LIBRARY" val="GRAPHIC"/>
  <p:tag name="MH_ORDER" val="Oval 53"/>
</p:tagLst>
</file>

<file path=ppt/tags/tag70.xml><?xml version="1.0" encoding="utf-8"?>
<p:tagLst xmlns:p="http://schemas.openxmlformats.org/presentationml/2006/main">
  <p:tag name="KSO_WM_TEMPLATE_CATEGORY" val="basetag"/>
  <p:tag name="KSO_WM_TEMPLATE_INDEX" val="20161261"/>
  <p:tag name="KSO_WM_TAG_VERSION" val="1.0"/>
  <p:tag name="KSO_WM_SLIDE_ID" val="basetag20161261_14"/>
  <p:tag name="KSO_WM_SLIDE_INDEX" val="14"/>
  <p:tag name="KSO_WM_SLIDE_ITEM_CNT" val="0"/>
  <p:tag name="KSO_WM_SLIDE_TYPE" val="text"/>
  <p:tag name="KSO_WM_BEAUTIFY_FLAG" val="#wm#"/>
  <p:tag name="KSO_WM_SPECIAL_SOURCE" val="bdnull"/>
</p:tagLst>
</file>

<file path=ppt/tags/tag71.xml><?xml version="1.0" encoding="utf-8"?>
<p:tagLst xmlns:p="http://schemas.openxmlformats.org/presentationml/2006/main">
  <p:tag name="KSO_WM_DIAGRAM_GROUP_CODE" val="l1_1"/>
  <p:tag name="KSO_WM_TAG_VERSION" val="1.0"/>
  <p:tag name="KSO_WM_UNIT_ID" val="custom20189055_6*i*4"/>
  <p:tag name="KSO_WM_TEMPLATE_CATEGORY" val="custom"/>
  <p:tag name="KSO_WM_TEMPLATE_INDEX" val="20189055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TEMPLATE_CATEGORY" val="basetag"/>
  <p:tag name="KSO_WM_TEMPLATE_INDEX" val="20161261"/>
  <p:tag name="KSO_WM_TAG_VERSION" val="1.0"/>
  <p:tag name="KSO_WM_SLIDE_ID" val="basetag20161261_14"/>
  <p:tag name="KSO_WM_SLIDE_INDEX" val="14"/>
  <p:tag name="KSO_WM_SLIDE_ITEM_CNT" val="0"/>
  <p:tag name="KSO_WM_SLIDE_TYPE" val="text"/>
  <p:tag name="KSO_WM_BEAUTIFY_FLAG" val="#wm#"/>
  <p:tag name="KSO_WM_SPECIAL_SOURCE" val="bdnull"/>
</p:tagLst>
</file>

<file path=ppt/tags/tag79.xml><?xml version="1.0" encoding="utf-8"?>
<p:tagLst xmlns:p="http://schemas.openxmlformats.org/presentationml/2006/main">
  <p:tag name="KSO_WM_DIAGRAM_GROUP_CODE" val="l1_1"/>
  <p:tag name="KSO_WM_TAG_VERSION" val="1.0"/>
  <p:tag name="KSO_WM_UNIT_ID" val="custom20189055_6*i*4"/>
  <p:tag name="KSO_WM_TEMPLATE_CATEGORY" val="custom"/>
  <p:tag name="KSO_WM_TEMPLATE_INDEX" val="20189055"/>
</p:tagLst>
</file>

<file path=ppt/tags/tag8.xml><?xml version="1.0" encoding="utf-8"?>
<p:tagLst xmlns:p="http://schemas.openxmlformats.org/presentationml/2006/main">
  <p:tag name="MH" val="20151008202916"/>
  <p:tag name="MH_LIBRARY" val="GRAPHIC"/>
  <p:tag name="MH_ORDER" val="TextBox 112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TEMPLATE_CATEGORY" val="basetag"/>
  <p:tag name="KSO_WM_TEMPLATE_INDEX" val="20161261"/>
  <p:tag name="KSO_WM_TAG_VERSION" val="1.0"/>
  <p:tag name="KSO_WM_SLIDE_ID" val="basetag20161261_14"/>
  <p:tag name="KSO_WM_SLIDE_INDEX" val="14"/>
  <p:tag name="KSO_WM_SLIDE_ITEM_CNT" val="0"/>
  <p:tag name="KSO_WM_SLIDE_TYPE" val="text"/>
  <p:tag name="KSO_WM_BEAUTIFY_FLAG" val="#wm#"/>
  <p:tag name="KSO_WM_SPECIAL_SOURCE" val="bdnull"/>
</p:tagLst>
</file>

<file path=ppt/tags/tag84.xml><?xml version="1.0" encoding="utf-8"?>
<p:tagLst xmlns:p="http://schemas.openxmlformats.org/presentationml/2006/main">
  <p:tag name="KSO_WM_DIAGRAM_GROUP_CODE" val="l1_1"/>
  <p:tag name="KSO_WM_TAG_VERSION" val="1.0"/>
  <p:tag name="KSO_WM_UNIT_ID" val="custom20189055_6*i*4"/>
  <p:tag name="KSO_WM_TEMPLATE_CATEGORY" val="custom"/>
  <p:tag name="KSO_WM_TEMPLATE_INDEX" val="20189055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TEMPLATE_CATEGORY" val="basetag"/>
  <p:tag name="KSO_WM_TEMPLATE_INDEX" val="20161261"/>
  <p:tag name="KSO_WM_TAG_VERSION" val="1.0"/>
  <p:tag name="KSO_WM_SLIDE_ID" val="basetag20161261_14"/>
  <p:tag name="KSO_WM_SLIDE_INDEX" val="14"/>
  <p:tag name="KSO_WM_SLIDE_ITEM_CNT" val="0"/>
  <p:tag name="KSO_WM_SLIDE_TYPE" val="text"/>
  <p:tag name="KSO_WM_BEAUTIFY_FLAG" val="#wm#"/>
  <p:tag name="KSO_WM_SPECIAL_SOURCE" val="bdnull"/>
</p:tagLst>
</file>

<file path=ppt/tags/tag9.xml><?xml version="1.0" encoding="utf-8"?>
<p:tagLst xmlns:p="http://schemas.openxmlformats.org/presentationml/2006/main">
  <p:tag name="MH" val="20151008202916"/>
  <p:tag name="MH_LIBRARY" val="GRAPHIC"/>
  <p:tag name="MH_ORDER" val="Oval 53"/>
</p:tagLst>
</file>

<file path=ppt/tags/tag90.xml><?xml version="1.0" encoding="utf-8"?>
<p:tagLst xmlns:p="http://schemas.openxmlformats.org/presentationml/2006/main">
  <p:tag name="KSO_WM_DIAGRAM_GROUP_CODE" val="l1_1"/>
  <p:tag name="KSO_WM_TAG_VERSION" val="1.0"/>
  <p:tag name="KSO_WM_UNIT_ID" val="custom20189055_6*i*4"/>
  <p:tag name="KSO_WM_TEMPLATE_CATEGORY" val="custom"/>
  <p:tag name="KSO_WM_TEMPLATE_INDEX" val="20189055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TEMPLATE_CATEGORY" val="basetag"/>
  <p:tag name="KSO_WM_TEMPLATE_INDEX" val="20161261"/>
  <p:tag name="KSO_WM_TAG_VERSION" val="1.0"/>
  <p:tag name="KSO_WM_SLIDE_ID" val="basetag20161261_14"/>
  <p:tag name="KSO_WM_SLIDE_INDEX" val="14"/>
  <p:tag name="KSO_WM_SLIDE_ITEM_CNT" val="0"/>
  <p:tag name="KSO_WM_SLIDE_TYPE" val="text"/>
  <p:tag name="KSO_WM_BEAUTIFY_FLAG" val="#wm#"/>
  <p:tag name="KSO_WM_SPECIAL_SOURCE" val="bdnull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DIAGRAM_GROUP_CODE" val="l1_1"/>
  <p:tag name="KSO_WM_TAG_VERSION" val="1.0"/>
  <p:tag name="KSO_WM_UNIT_ID" val="custom20189055_6*i*4"/>
  <p:tag name="KSO_WM_TEMPLATE_CATEGORY" val="custom"/>
  <p:tag name="KSO_WM_TEMPLATE_INDEX" val="20189055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自定义设计方案">
  <a:themeElements>
    <a:clrScheme name="------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2074</Words>
  <Application>WPS 演示</Application>
  <PresentationFormat>自定义</PresentationFormat>
  <Paragraphs>404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41" baseType="lpstr">
      <vt:lpstr>Arial</vt:lpstr>
      <vt:lpstr>宋体</vt:lpstr>
      <vt:lpstr>Wingdings</vt:lpstr>
      <vt:lpstr>微软雅黑</vt:lpstr>
      <vt:lpstr>SF Cartoonist Hand</vt:lpstr>
      <vt:lpstr>Segoe Print</vt:lpstr>
      <vt:lpstr>Calibri</vt:lpstr>
      <vt:lpstr>Agency FB</vt:lpstr>
      <vt:lpstr>Britannic Bold</vt:lpstr>
      <vt:lpstr>Impact</vt:lpstr>
      <vt:lpstr>黑体</vt:lpstr>
      <vt:lpstr>Arial Unicode MS</vt:lpstr>
      <vt:lpstr>Calibri</vt:lpstr>
      <vt:lpstr>Cordia New</vt:lpstr>
      <vt:lpstr>Microsoft Sans Serif</vt:lpstr>
      <vt:lpstr>自定义设计方案</vt:lpstr>
      <vt:lpstr>任务二  绘制树木类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神 奇 的 衍 纸</dc:title>
  <dc:creator>Administrator</dc:creator>
  <cp:lastModifiedBy>Cindy</cp:lastModifiedBy>
  <cp:revision>228</cp:revision>
  <dcterms:created xsi:type="dcterms:W3CDTF">2020-01-28T06:40:00Z</dcterms:created>
  <dcterms:modified xsi:type="dcterms:W3CDTF">2024-01-11T13:00:48Z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2052-12.1.0.16120</vt:lpwstr>
  </property>
  <property fmtid="{D5CDD505-2E9C-101B-9397-08002B2CF9AE}" pid="3" name="ICV">
    <vt:lpwstr>E9C8A14DBD8843BFA43CF22594F53D8B_13</vt:lpwstr>
  </property>
</Properties>
</file>